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0"/>
  </p:notesMasterIdLst>
  <p:handoutMasterIdLst>
    <p:handoutMasterId r:id="rId11"/>
  </p:handoutMasterIdLst>
  <p:sldIdLst>
    <p:sldId id="256" r:id="rId2"/>
    <p:sldId id="259" r:id="rId3"/>
    <p:sldId id="265" r:id="rId4"/>
    <p:sldId id="260" r:id="rId5"/>
    <p:sldId id="267" r:id="rId6"/>
    <p:sldId id="279" r:id="rId7"/>
    <p:sldId id="271" r:id="rId8"/>
    <p:sldId id="280" r:id="rId9"/>
  </p:sldIdLst>
  <p:sldSz cx="12192000" cy="6858000"/>
  <p:notesSz cx="6858000" cy="9144000"/>
  <p:embeddedFontLst>
    <p:embeddedFont>
      <p:font typeface="汉仪劲楷简" panose="02010600030101010101" charset="-122"/>
      <p:regular r:id="rId12"/>
    </p:embeddedFont>
    <p:embeddedFont>
      <p:font typeface="思源黑体 Regular" panose="02010600030101010101" charset="-122"/>
      <p:regular r:id="rId13"/>
    </p:embeddedFont>
    <p:embeddedFont>
      <p:font typeface="等线" panose="02010600030101010101" pitchFamily="2" charset="-122"/>
      <p:regular r:id="rId14"/>
      <p:bold r:id="rId15"/>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96" d="100"/>
          <a:sy n="96" d="100"/>
        </p:scale>
        <p:origin x="1068" y="48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notesMaster" Target="notesMasters/notesMaster1.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思源黑体 Regular" panose="020B0500000000000000" charset="-122"/>
              <a:ea typeface="思源黑体 Regular" panose="020B0500000000000000" charset="-122"/>
              <a:cs typeface="思源黑体 Regular" panose="020B0500000000000000"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cs typeface="思源黑体 Regular" panose="020B0500000000000000" charset="-122"/>
              </a:rPr>
              <a:t>2023-11-18</a:t>
            </a:fld>
            <a:endParaRPr lang="zh-CN" altLang="en-US">
              <a:cs typeface="思源黑体 Regular" panose="020B0500000000000000"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思源黑体 Regular" panose="020B0500000000000000" charset="-122"/>
              <a:ea typeface="思源黑体 Regular" panose="020B0500000000000000" charset="-122"/>
              <a:cs typeface="思源黑体 Regular" panose="020B0500000000000000"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cs typeface="思源黑体 Regular" panose="020B0500000000000000" charset="-122"/>
              </a:rPr>
              <a:t>‹#›</a:t>
            </a:fld>
            <a:endParaRPr lang="zh-CN" altLang="en-US">
              <a:cs typeface="思源黑体 Regular" panose="020B0500000000000000" charset="-122"/>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svg>
</file>

<file path=ppt/media/image11.png>
</file>

<file path=ppt/media/image12.jpeg>
</file>

<file path=ppt/media/image2.jpeg>
</file>

<file path=ppt/media/image3.png>
</file>

<file path=ppt/media/image4.png>
</file>

<file path=ppt/media/image5.png>
</file>

<file path=ppt/media/image6.sv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黑体 Regular" panose="020B0500000000000000" charset="-122"/>
                <a:ea typeface="思源黑体 Regular" panose="020B0500000000000000" charset="-122"/>
                <a:cs typeface="思源黑体 Regular" panose="020B0500000000000000"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黑体 Regular" panose="020B0500000000000000" charset="-122"/>
                <a:ea typeface="思源黑体 Regular" panose="020B0500000000000000" charset="-122"/>
                <a:cs typeface="思源黑体 Regular" panose="020B0500000000000000" charset="-122"/>
              </a:defRPr>
            </a:lvl1pPr>
          </a:lstStyle>
          <a:p>
            <a:fld id="{D2A48B96-639E-45A3-A0BA-2464DFDB1FAA}" type="datetimeFigureOut">
              <a:rPr lang="zh-CN" altLang="en-US" smtClean="0"/>
              <a:t>2023-11-18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黑体 Regular" panose="020B0500000000000000" charset="-122"/>
                <a:ea typeface="思源黑体 Regular" panose="020B0500000000000000" charset="-122"/>
                <a:cs typeface="思源黑体 Regular" panose="020B0500000000000000"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黑体 Regular" panose="020B0500000000000000" charset="-122"/>
                <a:ea typeface="思源黑体 Regular" panose="020B0500000000000000" charset="-122"/>
                <a:cs typeface="思源黑体 Regular" panose="020B0500000000000000" charset="-122"/>
              </a:defRPr>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黑体 Regular" panose="020B0500000000000000" charset="-122"/>
        <a:ea typeface="思源黑体 Regular" panose="020B0500000000000000" charset="-122"/>
        <a:cs typeface="思源黑体 Regular" panose="020B0500000000000000" charset="-122"/>
      </a:defRPr>
    </a:lvl1pPr>
    <a:lvl2pPr marL="457200" algn="l" defTabSz="914400" rtl="0" eaLnBrk="1" latinLnBrk="0" hangingPunct="1">
      <a:defRPr sz="1200" kern="1200">
        <a:solidFill>
          <a:schemeClr val="tx1"/>
        </a:solidFill>
        <a:latin typeface="思源黑体 Regular" panose="020B0500000000000000" charset="-122"/>
        <a:ea typeface="思源黑体 Regular" panose="020B0500000000000000" charset="-122"/>
        <a:cs typeface="思源黑体 Regular" panose="020B0500000000000000" charset="-122"/>
      </a:defRPr>
    </a:lvl2pPr>
    <a:lvl3pPr marL="914400" algn="l" defTabSz="914400" rtl="0" eaLnBrk="1" latinLnBrk="0" hangingPunct="1">
      <a:defRPr sz="1200" kern="1200">
        <a:solidFill>
          <a:schemeClr val="tx1"/>
        </a:solidFill>
        <a:latin typeface="思源黑体 Regular" panose="020B0500000000000000" charset="-122"/>
        <a:ea typeface="思源黑体 Regular" panose="020B0500000000000000" charset="-122"/>
        <a:cs typeface="思源黑体 Regular" panose="020B0500000000000000" charset="-122"/>
      </a:defRPr>
    </a:lvl3pPr>
    <a:lvl4pPr marL="1371600" algn="l" defTabSz="914400" rtl="0" eaLnBrk="1" latinLnBrk="0" hangingPunct="1">
      <a:defRPr sz="1200" kern="1200">
        <a:solidFill>
          <a:schemeClr val="tx1"/>
        </a:solidFill>
        <a:latin typeface="思源黑体 Regular" panose="020B0500000000000000" charset="-122"/>
        <a:ea typeface="思源黑体 Regular" panose="020B0500000000000000" charset="-122"/>
        <a:cs typeface="思源黑体 Regular" panose="020B0500000000000000" charset="-122"/>
      </a:defRPr>
    </a:lvl4pPr>
    <a:lvl5pPr marL="1828800" algn="l" defTabSz="914400" rtl="0" eaLnBrk="1" latinLnBrk="0" hangingPunct="1">
      <a:defRPr sz="1200" kern="1200">
        <a:solidFill>
          <a:schemeClr val="tx1"/>
        </a:solidFill>
        <a:latin typeface="思源黑体 Regular" panose="020B0500000000000000" charset="-122"/>
        <a:ea typeface="思源黑体 Regular" panose="020B0500000000000000" charset="-122"/>
        <a:cs typeface="思源黑体 Regular" panose="020B0500000000000000"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7" name="图片 6" descr="C:/Users/Administrator/AppData/Local/Temp/picturecompress_20220125144216/output_1.jpgoutput_1"/>
          <p:cNvPicPr>
            <a:picLocks noChangeAspect="1"/>
          </p:cNvPicPr>
          <p:nvPr userDrawn="1"/>
        </p:nvPicPr>
        <p:blipFill>
          <a:blip r:embed="rId2"/>
          <a:srcRect/>
          <a:stretch>
            <a:fillRect/>
          </a:stretch>
        </p:blipFill>
        <p:spPr>
          <a:xfrm flipH="1">
            <a:off x="635" y="0"/>
            <a:ext cx="12191365" cy="6858000"/>
          </a:xfrm>
          <a:custGeom>
            <a:avLst/>
            <a:gdLst/>
            <a:ahLst/>
            <a:cxnLst>
              <a:cxn ang="3">
                <a:pos x="hc" y="t"/>
              </a:cxn>
              <a:cxn ang="cd2">
                <a:pos x="l" y="vc"/>
              </a:cxn>
              <a:cxn ang="cd4">
                <a:pos x="hc" y="b"/>
              </a:cxn>
              <a:cxn ang="0">
                <a:pos x="r" y="vc"/>
              </a:cxn>
            </a:cxnLst>
            <a:rect l="l" t="t" r="r" b="b"/>
            <a:pathLst>
              <a:path w="19199" h="10800">
                <a:moveTo>
                  <a:pt x="0" y="0"/>
                </a:moveTo>
                <a:lnTo>
                  <a:pt x="19199" y="0"/>
                </a:lnTo>
                <a:lnTo>
                  <a:pt x="19199" y="10800"/>
                </a:lnTo>
                <a:lnTo>
                  <a:pt x="0" y="10800"/>
                </a:lnTo>
                <a:lnTo>
                  <a:pt x="0" y="0"/>
                </a:lnTo>
                <a:close/>
              </a:path>
            </a:pathLst>
          </a:custGeom>
        </p:spPr>
      </p:pic>
      <p:sp>
        <p:nvSpPr>
          <p:cNvPr id="8" name="矩形 7"/>
          <p:cNvSpPr/>
          <p:nvPr userDrawn="1"/>
        </p:nvSpPr>
        <p:spPr>
          <a:xfrm>
            <a:off x="0" y="0"/>
            <a:ext cx="12191365" cy="6858000"/>
          </a:xfrm>
          <a:prstGeom prst="rect">
            <a:avLst/>
          </a:prstGeom>
          <a:gradFill>
            <a:gsLst>
              <a:gs pos="30000">
                <a:schemeClr val="bg1">
                  <a:lumMod val="95000"/>
                  <a:alpha val="100000"/>
                </a:schemeClr>
              </a:gs>
              <a:gs pos="100000">
                <a:schemeClr val="bg1">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Regular" panose="020B0500000000000000" charset="-122"/>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7" name="图片 6" descr="C:/Users/Administrator/AppData/Local/Temp/picturecompress_20220125144243/output_1.jpgoutput_1"/>
          <p:cNvPicPr>
            <a:picLocks noChangeAspect="1"/>
          </p:cNvPicPr>
          <p:nvPr userDrawn="1"/>
        </p:nvPicPr>
        <p:blipFill>
          <a:blip r:embed="rId2">
            <a:grayscl/>
          </a:blip>
          <a:srcRect/>
          <a:stretch>
            <a:fillRect/>
          </a:stretch>
        </p:blipFill>
        <p:spPr>
          <a:xfrm flipH="1">
            <a:off x="635" y="0"/>
            <a:ext cx="12191365" cy="6858000"/>
          </a:xfrm>
          <a:custGeom>
            <a:avLst/>
            <a:gdLst/>
            <a:ahLst/>
            <a:cxnLst>
              <a:cxn ang="3">
                <a:pos x="hc" y="t"/>
              </a:cxn>
              <a:cxn ang="cd2">
                <a:pos x="l" y="vc"/>
              </a:cxn>
              <a:cxn ang="cd4">
                <a:pos x="hc" y="b"/>
              </a:cxn>
              <a:cxn ang="0">
                <a:pos x="r" y="vc"/>
              </a:cxn>
            </a:cxnLst>
            <a:rect l="l" t="t" r="r" b="b"/>
            <a:pathLst>
              <a:path w="19199" h="10800">
                <a:moveTo>
                  <a:pt x="0" y="0"/>
                </a:moveTo>
                <a:lnTo>
                  <a:pt x="19199" y="0"/>
                </a:lnTo>
                <a:lnTo>
                  <a:pt x="19199" y="10800"/>
                </a:lnTo>
                <a:lnTo>
                  <a:pt x="0" y="10800"/>
                </a:lnTo>
                <a:lnTo>
                  <a:pt x="0" y="0"/>
                </a:lnTo>
                <a:close/>
              </a:path>
            </a:pathLst>
          </a:custGeom>
        </p:spPr>
      </p:pic>
      <p:sp>
        <p:nvSpPr>
          <p:cNvPr id="8" name="矩形 7"/>
          <p:cNvSpPr/>
          <p:nvPr userDrawn="1"/>
        </p:nvSpPr>
        <p:spPr>
          <a:xfrm>
            <a:off x="0" y="0"/>
            <a:ext cx="12191365" cy="6858000"/>
          </a:xfrm>
          <a:prstGeom prst="rect">
            <a:avLst/>
          </a:prstGeom>
          <a:gradFill>
            <a:gsLst>
              <a:gs pos="0">
                <a:schemeClr val="bg1">
                  <a:lumMod val="95000"/>
                  <a:alpha val="90000"/>
                </a:schemeClr>
              </a:gs>
              <a:gs pos="100000">
                <a:schemeClr val="bg1">
                  <a:alpha val="80000"/>
                </a:schemeClr>
              </a:gs>
            </a:gsLst>
            <a:lin ang="558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Regular" panose="020B0500000000000000" charset="-122"/>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lvl1pPr>
              <a:defRPr>
                <a:cs typeface="思源黑体 Regular" panose="020B0500000000000000" charset="-122"/>
              </a:defRPr>
            </a:lvl1pPr>
          </a:lstStyle>
          <a:p>
            <a:fld id="{82F288E0-7875-42C4-84C8-98DBBD3BF4D2}" type="datetimeFigureOut">
              <a:rPr lang="zh-CN" altLang="en-US" smtClean="0"/>
              <a:t>2023-11-18</a:t>
            </a:fld>
            <a:endParaRPr lang="zh-CN" altLang="en-US"/>
          </a:p>
        </p:txBody>
      </p:sp>
      <p:sp>
        <p:nvSpPr>
          <p:cNvPr id="3" name="页脚占位符 2"/>
          <p:cNvSpPr>
            <a:spLocks noGrp="1"/>
          </p:cNvSpPr>
          <p:nvPr>
            <p:ph type="ftr" sz="quarter" idx="11"/>
          </p:nvPr>
        </p:nvSpPr>
        <p:spPr>
          <a:xfrm>
            <a:off x="4038600" y="6356350"/>
            <a:ext cx="4114800" cy="365125"/>
          </a:xfrm>
        </p:spPr>
        <p:txBody>
          <a:bodyPr/>
          <a:lstStyle>
            <a:lvl1pPr>
              <a:defRPr>
                <a:cs typeface="思源黑体 Regular" panose="020B0500000000000000" charset="-122"/>
              </a:defRPr>
            </a:lvl1pPr>
          </a:lstStyle>
          <a:p>
            <a:endParaRPr lang="zh-CN" altLang="en-US"/>
          </a:p>
        </p:txBody>
      </p:sp>
      <p:sp>
        <p:nvSpPr>
          <p:cNvPr id="4" name="灯片编号占位符 3"/>
          <p:cNvSpPr>
            <a:spLocks noGrp="1"/>
          </p:cNvSpPr>
          <p:nvPr>
            <p:ph type="sldNum" sz="quarter" idx="12"/>
          </p:nvPr>
        </p:nvSpPr>
        <p:spPr>
          <a:xfrm>
            <a:off x="8610600" y="6356350"/>
            <a:ext cx="2743200" cy="365125"/>
          </a:xfrm>
        </p:spPr>
        <p:txBody>
          <a:bodyPr/>
          <a:lstStyle>
            <a:lvl1pPr>
              <a:defRPr>
                <a:cs typeface="思源黑体 Regular" panose="020B0500000000000000" charset="-122"/>
              </a:defRPr>
            </a:lvl1p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6.sv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sv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sv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eg"/><Relationship Id="rId1" Type="http://schemas.openxmlformats.org/officeDocument/2006/relationships/slideLayout" Target="../slideLayouts/slideLayout2.xml"/><Relationship Id="rId5" Type="http://schemas.openxmlformats.org/officeDocument/2006/relationships/image" Target="../media/image10.sv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kisspng-moon-cartoon-black-and-white-white-moon-5a8ea6beaeb4a9.4775455615192982387156"/>
          <p:cNvPicPr>
            <a:picLocks noChangeAspect="1"/>
          </p:cNvPicPr>
          <p:nvPr/>
        </p:nvPicPr>
        <p:blipFill>
          <a:blip r:embed="rId2"/>
          <a:srcRect l="33933" b="26992"/>
          <a:stretch>
            <a:fillRect/>
          </a:stretch>
        </p:blipFill>
        <p:spPr>
          <a:xfrm flipH="1" flipV="1">
            <a:off x="7293610" y="0"/>
            <a:ext cx="4897120" cy="5278120"/>
          </a:xfrm>
          <a:custGeom>
            <a:avLst/>
            <a:gdLst/>
            <a:ahLst/>
            <a:cxnLst>
              <a:cxn ang="3">
                <a:pos x="hc" y="t"/>
              </a:cxn>
              <a:cxn ang="cd2">
                <a:pos x="l" y="vc"/>
              </a:cxn>
              <a:cxn ang="cd4">
                <a:pos x="hc" y="b"/>
              </a:cxn>
              <a:cxn ang="0">
                <a:pos x="r" y="vc"/>
              </a:cxn>
            </a:cxnLst>
            <a:rect l="l" t="t" r="r" b="b"/>
            <a:pathLst>
              <a:path w="7712" h="8312">
                <a:moveTo>
                  <a:pt x="7712" y="8312"/>
                </a:moveTo>
                <a:lnTo>
                  <a:pt x="0" y="8312"/>
                </a:lnTo>
                <a:lnTo>
                  <a:pt x="0" y="0"/>
                </a:lnTo>
                <a:lnTo>
                  <a:pt x="7712" y="0"/>
                </a:lnTo>
                <a:lnTo>
                  <a:pt x="7712" y="8312"/>
                </a:lnTo>
                <a:close/>
              </a:path>
            </a:pathLst>
          </a:custGeom>
          <a:effectLst/>
        </p:spPr>
      </p:pic>
      <p:sp>
        <p:nvSpPr>
          <p:cNvPr id="16" name="任意多边形 15"/>
          <p:cNvSpPr/>
          <p:nvPr/>
        </p:nvSpPr>
        <p:spPr>
          <a:xfrm>
            <a:off x="7277735" y="0"/>
            <a:ext cx="4912995" cy="4850130"/>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7737" h="7638">
                <a:moveTo>
                  <a:pt x="0" y="2547"/>
                </a:moveTo>
                <a:cubicBezTo>
                  <a:pt x="0" y="1619"/>
                  <a:pt x="248" y="749"/>
                  <a:pt x="682" y="0"/>
                </a:cubicBezTo>
                <a:lnTo>
                  <a:pt x="7737" y="0"/>
                </a:lnTo>
                <a:lnTo>
                  <a:pt x="7737" y="6897"/>
                </a:lnTo>
                <a:cubicBezTo>
                  <a:pt x="6966" y="7367"/>
                  <a:pt x="6060" y="7638"/>
                  <a:pt x="5091" y="7638"/>
                </a:cubicBezTo>
                <a:cubicBezTo>
                  <a:pt x="2279" y="7638"/>
                  <a:pt x="0" y="5359"/>
                  <a:pt x="0" y="2547"/>
                </a:cubicBezTo>
                <a:close/>
              </a:path>
            </a:pathLst>
          </a:custGeom>
          <a:gradFill>
            <a:gsLst>
              <a:gs pos="0">
                <a:schemeClr val="accent1">
                  <a:lumMod val="20000"/>
                  <a:lumOff val="80000"/>
                  <a:alpha val="75000"/>
                </a:schemeClr>
              </a:gs>
              <a:gs pos="100000">
                <a:schemeClr val="accent5">
                  <a:lumMod val="20000"/>
                  <a:lumOff val="80000"/>
                  <a:alpha val="60000"/>
                </a:schemeClr>
              </a:gs>
            </a:gsLst>
            <a:lin ang="33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Regular" panose="020B0500000000000000" charset="-122"/>
            </a:endParaRPr>
          </a:p>
        </p:txBody>
      </p:sp>
      <p:sp>
        <p:nvSpPr>
          <p:cNvPr id="13" name="文本框 12"/>
          <p:cNvSpPr txBox="1"/>
          <p:nvPr/>
        </p:nvSpPr>
        <p:spPr>
          <a:xfrm>
            <a:off x="994410" y="713740"/>
            <a:ext cx="4698722" cy="1446550"/>
          </a:xfrm>
          <a:prstGeom prst="rect">
            <a:avLst/>
          </a:prstGeom>
          <a:noFill/>
        </p:spPr>
        <p:txBody>
          <a:bodyPr wrap="none" rtlCol="0">
            <a:spAutoFit/>
          </a:bodyPr>
          <a:lstStyle/>
          <a:p>
            <a:pPr lvl="0" algn="l">
              <a:buClrTx/>
              <a:buSzTx/>
              <a:buFontTx/>
            </a:pPr>
            <a:r>
              <a:rPr lang="zh-CN" altLang="en-US" sz="88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再接再厉</a:t>
            </a:r>
          </a:p>
        </p:txBody>
      </p:sp>
      <p:pic>
        <p:nvPicPr>
          <p:cNvPr id="7" name="图片 6" descr="C:/Users/Administrator/AppData/Local/Temp/picturecompress_20220125142432/output_1.pngoutput_1"/>
          <p:cNvPicPr>
            <a:picLocks noChangeAspect="1"/>
          </p:cNvPicPr>
          <p:nvPr/>
        </p:nvPicPr>
        <p:blipFill>
          <a:blip r:embed="rId3"/>
          <a:stretch>
            <a:fillRect/>
          </a:stretch>
        </p:blipFill>
        <p:spPr>
          <a:xfrm flipH="1">
            <a:off x="-635" y="2667000"/>
            <a:ext cx="12191365" cy="4191000"/>
          </a:xfrm>
          <a:custGeom>
            <a:avLst/>
            <a:gdLst/>
            <a:ahLst/>
            <a:cxnLst>
              <a:cxn ang="3">
                <a:pos x="hc" y="t"/>
              </a:cxn>
              <a:cxn ang="cd2">
                <a:pos x="l" y="vc"/>
              </a:cxn>
              <a:cxn ang="cd4">
                <a:pos x="hc" y="b"/>
              </a:cxn>
              <a:cxn ang="0">
                <a:pos x="r" y="vc"/>
              </a:cxn>
            </a:cxnLst>
            <a:rect l="l" t="t" r="r" b="b"/>
            <a:pathLst>
              <a:path w="19199" h="10800">
                <a:moveTo>
                  <a:pt x="0" y="0"/>
                </a:moveTo>
                <a:lnTo>
                  <a:pt x="19199" y="0"/>
                </a:lnTo>
                <a:lnTo>
                  <a:pt x="19199" y="10800"/>
                </a:lnTo>
                <a:lnTo>
                  <a:pt x="0" y="10800"/>
                </a:lnTo>
                <a:lnTo>
                  <a:pt x="0" y="0"/>
                </a:lnTo>
                <a:close/>
              </a:path>
            </a:pathLst>
          </a:custGeom>
          <a:effectLst>
            <a:outerShdw blurRad="190500" dir="16200000" sx="105000" sy="105000" rotWithShape="0">
              <a:schemeClr val="accent5">
                <a:lumMod val="75000"/>
                <a:alpha val="30000"/>
              </a:schemeClr>
            </a:outerShdw>
          </a:effectLst>
        </p:spPr>
      </p:pic>
      <p:sp>
        <p:nvSpPr>
          <p:cNvPr id="73" name="文本框 72"/>
          <p:cNvSpPr txBox="1"/>
          <p:nvPr/>
        </p:nvSpPr>
        <p:spPr>
          <a:xfrm>
            <a:off x="1234521" y="2498585"/>
            <a:ext cx="3180715" cy="791883"/>
          </a:xfrm>
          <a:prstGeom prst="rect">
            <a:avLst/>
          </a:prstGeom>
          <a:noFill/>
        </p:spPr>
        <p:txBody>
          <a:bodyPr wrap="square" rtlCol="0" anchor="t">
            <a:spAutoFit/>
          </a:bodyPr>
          <a:lstStyle/>
          <a:p>
            <a:pPr algn="l">
              <a:lnSpc>
                <a:spcPct val="150000"/>
              </a:lnSpc>
            </a:pPr>
            <a:r>
              <a:rPr lang="zh-CN" altLang="en-US" sz="16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cs typeface="思源黑体 Regular" panose="020B0500000000000000" charset="-122"/>
                <a:sym typeface="+mn-ea"/>
              </a:rPr>
              <a:t>初一</a:t>
            </a:r>
            <a:r>
              <a:rPr lang="en-US" altLang="zh-CN" sz="16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cs typeface="思源黑体 Regular" panose="020B0500000000000000" charset="-122"/>
                <a:sym typeface="+mn-ea"/>
              </a:rPr>
              <a:t>4</a:t>
            </a:r>
            <a:r>
              <a:rPr lang="zh-CN" altLang="en-US" sz="16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cs typeface="思源黑体 Regular" panose="020B0500000000000000" charset="-122"/>
                <a:sym typeface="+mn-ea"/>
              </a:rPr>
              <a:t>班学科经验分享活动</a:t>
            </a:r>
            <a:endParaRPr lang="en-US" altLang="zh-CN" sz="16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cs typeface="思源黑体 Regular" panose="020B0500000000000000" charset="-122"/>
              <a:sym typeface="+mn-ea"/>
            </a:endParaRPr>
          </a:p>
          <a:p>
            <a:pPr algn="r">
              <a:lnSpc>
                <a:spcPct val="150000"/>
              </a:lnSpc>
            </a:pPr>
            <a:r>
              <a:rPr lang="en-US" altLang="zh-CN" sz="16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cs typeface="思源黑体 Regular" panose="020B0500000000000000" charset="-122"/>
                <a:sym typeface="+mn-ea"/>
              </a:rPr>
              <a:t>——</a:t>
            </a:r>
            <a:r>
              <a:rPr lang="zh-CN" altLang="en-US" sz="16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cs typeface="思源黑体 Regular" panose="020B0500000000000000" charset="-122"/>
                <a:sym typeface="+mn-ea"/>
              </a:rPr>
              <a:t>道德与法治</a:t>
            </a:r>
          </a:p>
        </p:txBody>
      </p:sp>
      <p:cxnSp>
        <p:nvCxnSpPr>
          <p:cNvPr id="2" name="直接连接符 1"/>
          <p:cNvCxnSpPr/>
          <p:nvPr/>
        </p:nvCxnSpPr>
        <p:spPr>
          <a:xfrm>
            <a:off x="1190625" y="2216150"/>
            <a:ext cx="1638300" cy="0"/>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2270880" y="3506329"/>
            <a:ext cx="1107996" cy="581698"/>
          </a:xfrm>
          <a:prstGeom prst="rect">
            <a:avLst/>
          </a:prstGeom>
          <a:noFill/>
        </p:spPr>
        <p:txBody>
          <a:bodyPr wrap="none" rtlCol="0" anchor="t">
            <a:spAutoFit/>
          </a:bodyPr>
          <a:lstStyle/>
          <a:p>
            <a:pPr algn="l">
              <a:lnSpc>
                <a:spcPct val="150000"/>
              </a:lnSpc>
            </a:pPr>
            <a:r>
              <a:rPr lang="zh-CN" altLang="en-US" sz="2400" dirty="0">
                <a:gradFill>
                  <a:gsLst>
                    <a:gs pos="100000">
                      <a:schemeClr val="accent5">
                        <a:lumMod val="75000"/>
                      </a:schemeClr>
                    </a:gs>
                    <a:gs pos="0">
                      <a:schemeClr val="accent5">
                        <a:lumMod val="50000"/>
                      </a:schemeClr>
                    </a:gs>
                  </a:gsLst>
                  <a:lin ang="7200000" scaled="0"/>
                </a:gradFill>
                <a:latin typeface="汉仪劲楷简" panose="00020600040101010101" charset="-122"/>
                <a:ea typeface="汉仪劲楷简" panose="00020600040101010101" charset="-122"/>
                <a:cs typeface="汉仪劲楷简" panose="00020600040101010101" charset="-122"/>
                <a:sym typeface="+mn-ea"/>
              </a:rPr>
              <a:t>李亦凡</a:t>
            </a:r>
          </a:p>
        </p:txBody>
      </p:sp>
      <p:pic>
        <p:nvPicPr>
          <p:cNvPr id="10" name="图片 9" descr="爬山"/>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513185" y="154940"/>
            <a:ext cx="457200" cy="457200"/>
          </a:xfrm>
          <a:prstGeom prst="rect">
            <a:avLst/>
          </a:prstGeom>
        </p:spPr>
      </p:pic>
      <p:sp>
        <p:nvSpPr>
          <p:cNvPr id="14" name="文本框 13"/>
          <p:cNvSpPr txBox="1"/>
          <p:nvPr/>
        </p:nvSpPr>
        <p:spPr>
          <a:xfrm>
            <a:off x="4399915" y="2006600"/>
            <a:ext cx="4698722" cy="1446550"/>
          </a:xfrm>
          <a:prstGeom prst="rect">
            <a:avLst/>
          </a:prstGeom>
          <a:noFill/>
        </p:spPr>
        <p:txBody>
          <a:bodyPr wrap="none" rtlCol="0">
            <a:spAutoFit/>
          </a:bodyPr>
          <a:lstStyle/>
          <a:p>
            <a:r>
              <a:rPr lang="zh-CN" altLang="en-US" sz="88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勇攀高峰</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kisspng-moon-cartoon-black-and-white-white-moon-5a8ea6beaeb4a9.4775455615192982387156"/>
          <p:cNvPicPr>
            <a:picLocks noChangeAspect="1"/>
          </p:cNvPicPr>
          <p:nvPr/>
        </p:nvPicPr>
        <p:blipFill>
          <a:blip r:embed="rId2"/>
          <a:srcRect l="33933" b="26992"/>
          <a:stretch>
            <a:fillRect/>
          </a:stretch>
        </p:blipFill>
        <p:spPr>
          <a:xfrm flipH="1">
            <a:off x="7310755" y="1598930"/>
            <a:ext cx="4897120" cy="5278120"/>
          </a:xfrm>
          <a:custGeom>
            <a:avLst/>
            <a:gdLst/>
            <a:ahLst/>
            <a:cxnLst>
              <a:cxn ang="3">
                <a:pos x="hc" y="t"/>
              </a:cxn>
              <a:cxn ang="cd2">
                <a:pos x="l" y="vc"/>
              </a:cxn>
              <a:cxn ang="cd4">
                <a:pos x="hc" y="b"/>
              </a:cxn>
              <a:cxn ang="0">
                <a:pos x="r" y="vc"/>
              </a:cxn>
            </a:cxnLst>
            <a:rect l="l" t="t" r="r" b="b"/>
            <a:pathLst>
              <a:path w="7712" h="8312">
                <a:moveTo>
                  <a:pt x="7712" y="8312"/>
                </a:moveTo>
                <a:lnTo>
                  <a:pt x="0" y="8312"/>
                </a:lnTo>
                <a:lnTo>
                  <a:pt x="0" y="0"/>
                </a:lnTo>
                <a:lnTo>
                  <a:pt x="7712" y="0"/>
                </a:lnTo>
                <a:lnTo>
                  <a:pt x="7712" y="8312"/>
                </a:lnTo>
                <a:close/>
              </a:path>
            </a:pathLst>
          </a:custGeom>
          <a:effectLst/>
        </p:spPr>
      </p:pic>
      <p:sp>
        <p:nvSpPr>
          <p:cNvPr id="16" name="任意多边形 15"/>
          <p:cNvSpPr/>
          <p:nvPr/>
        </p:nvSpPr>
        <p:spPr>
          <a:xfrm flipV="1">
            <a:off x="7310755" y="2007870"/>
            <a:ext cx="4912995" cy="4850130"/>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7737" h="7638">
                <a:moveTo>
                  <a:pt x="0" y="2547"/>
                </a:moveTo>
                <a:cubicBezTo>
                  <a:pt x="0" y="1619"/>
                  <a:pt x="248" y="749"/>
                  <a:pt x="682" y="0"/>
                </a:cubicBezTo>
                <a:lnTo>
                  <a:pt x="7737" y="0"/>
                </a:lnTo>
                <a:lnTo>
                  <a:pt x="7737" y="6897"/>
                </a:lnTo>
                <a:cubicBezTo>
                  <a:pt x="6966" y="7367"/>
                  <a:pt x="6060" y="7638"/>
                  <a:pt x="5091" y="7638"/>
                </a:cubicBezTo>
                <a:cubicBezTo>
                  <a:pt x="2279" y="7638"/>
                  <a:pt x="0" y="5359"/>
                  <a:pt x="0" y="2547"/>
                </a:cubicBezTo>
                <a:close/>
              </a:path>
            </a:pathLst>
          </a:custGeom>
          <a:solidFill>
            <a:schemeClr val="bg1">
              <a:lumMod val="95000"/>
              <a:alpha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Regular" panose="020B0500000000000000" charset="-122"/>
            </a:endParaRPr>
          </a:p>
        </p:txBody>
      </p:sp>
      <p:pic>
        <p:nvPicPr>
          <p:cNvPr id="11" name="图片 10" descr="C:/Users/Administrator/AppData/Local/Temp/picturecompress_20220125142432/output_1.pngoutput_1"/>
          <p:cNvPicPr>
            <a:picLocks noChangeAspect="1"/>
          </p:cNvPicPr>
          <p:nvPr/>
        </p:nvPicPr>
        <p:blipFill>
          <a:blip r:embed="rId3"/>
          <a:srcRect b="43682"/>
          <a:stretch>
            <a:fillRect/>
          </a:stretch>
        </p:blipFill>
        <p:spPr>
          <a:xfrm flipH="1">
            <a:off x="0" y="4516755"/>
            <a:ext cx="12191365" cy="2360295"/>
          </a:xfrm>
          <a:custGeom>
            <a:avLst/>
            <a:gdLst/>
            <a:ahLst/>
            <a:cxnLst>
              <a:cxn ang="3">
                <a:pos x="hc" y="t"/>
              </a:cxn>
              <a:cxn ang="cd2">
                <a:pos x="l" y="vc"/>
              </a:cxn>
              <a:cxn ang="cd4">
                <a:pos x="hc" y="b"/>
              </a:cxn>
              <a:cxn ang="0">
                <a:pos x="r" y="vc"/>
              </a:cxn>
            </a:cxnLst>
            <a:rect l="l" t="t" r="r" b="b"/>
            <a:pathLst>
              <a:path w="19199" h="3717">
                <a:moveTo>
                  <a:pt x="0" y="0"/>
                </a:moveTo>
                <a:lnTo>
                  <a:pt x="19199" y="0"/>
                </a:lnTo>
                <a:lnTo>
                  <a:pt x="19199" y="3717"/>
                </a:lnTo>
                <a:lnTo>
                  <a:pt x="0" y="3717"/>
                </a:lnTo>
                <a:lnTo>
                  <a:pt x="0" y="0"/>
                </a:lnTo>
                <a:close/>
              </a:path>
            </a:pathLst>
          </a:custGeom>
          <a:effectLst>
            <a:outerShdw blurRad="190500" dir="16200000" sx="105000" sy="105000" rotWithShape="0">
              <a:schemeClr val="accent5">
                <a:lumMod val="75000"/>
                <a:alpha val="30000"/>
              </a:schemeClr>
            </a:outerShdw>
          </a:effectLst>
        </p:spPr>
      </p:pic>
      <p:pic>
        <p:nvPicPr>
          <p:cNvPr id="15" name="图片 14" descr="爬山"/>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513185" y="154940"/>
            <a:ext cx="457200" cy="457200"/>
          </a:xfrm>
          <a:prstGeom prst="rect">
            <a:avLst/>
          </a:prstGeom>
        </p:spPr>
      </p:pic>
      <p:sp>
        <p:nvSpPr>
          <p:cNvPr id="13" name="文本框 12"/>
          <p:cNvSpPr txBox="1"/>
          <p:nvPr/>
        </p:nvSpPr>
        <p:spPr>
          <a:xfrm>
            <a:off x="994410" y="800100"/>
            <a:ext cx="4698722" cy="1446550"/>
          </a:xfrm>
          <a:prstGeom prst="rect">
            <a:avLst/>
          </a:prstGeom>
          <a:noFill/>
        </p:spPr>
        <p:txBody>
          <a:bodyPr wrap="none" rtlCol="0">
            <a:spAutoFit/>
          </a:bodyPr>
          <a:lstStyle/>
          <a:p>
            <a:pPr lvl="0" algn="l">
              <a:buClrTx/>
              <a:buSzTx/>
              <a:buFontTx/>
            </a:pPr>
            <a:r>
              <a:rPr lang="zh-CN" altLang="en-US" sz="88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经验分享</a:t>
            </a:r>
          </a:p>
        </p:txBody>
      </p:sp>
      <p:sp>
        <p:nvSpPr>
          <p:cNvPr id="4" name="文本框 3"/>
          <p:cNvSpPr txBox="1"/>
          <p:nvPr/>
        </p:nvSpPr>
        <p:spPr>
          <a:xfrm>
            <a:off x="1241425" y="2419985"/>
            <a:ext cx="3504486" cy="646331"/>
          </a:xfrm>
          <a:prstGeom prst="rect">
            <a:avLst/>
          </a:prstGeom>
          <a:noFill/>
        </p:spPr>
        <p:txBody>
          <a:bodyPr wrap="none" rtlCol="0">
            <a:spAutoFit/>
          </a:bodyPr>
          <a:lstStyle/>
          <a:p>
            <a:pPr lvl="0" algn="l">
              <a:buClrTx/>
              <a:buSzTx/>
              <a:buFontTx/>
            </a:pPr>
            <a:r>
              <a:rPr lang="en-US" altLang="zh-CN" sz="36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01</a:t>
            </a:r>
            <a:r>
              <a:rPr lang="en-US" altLang="zh-CN" sz="32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 /</a:t>
            </a:r>
            <a:r>
              <a:rPr lang="zh-CN" altLang="en-US" sz="32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掌握课本知识</a:t>
            </a:r>
          </a:p>
        </p:txBody>
      </p:sp>
      <p:sp>
        <p:nvSpPr>
          <p:cNvPr id="6" name="文本框 5"/>
          <p:cNvSpPr txBox="1"/>
          <p:nvPr/>
        </p:nvSpPr>
        <p:spPr>
          <a:xfrm>
            <a:off x="6159500" y="2419985"/>
            <a:ext cx="3914854" cy="646331"/>
          </a:xfrm>
          <a:prstGeom prst="rect">
            <a:avLst/>
          </a:prstGeom>
          <a:noFill/>
        </p:spPr>
        <p:txBody>
          <a:bodyPr wrap="none" rtlCol="0">
            <a:spAutoFit/>
          </a:bodyPr>
          <a:lstStyle/>
          <a:p>
            <a:pPr lvl="0" algn="l">
              <a:buClrTx/>
              <a:buSzTx/>
              <a:buFontTx/>
            </a:pPr>
            <a:r>
              <a:rPr lang="en-US" altLang="zh-CN" sz="36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02</a:t>
            </a:r>
            <a:r>
              <a:rPr lang="en-US" altLang="zh-CN" sz="32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 /</a:t>
            </a:r>
            <a:r>
              <a:rPr lang="zh-CN" altLang="en-US" sz="32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注重笔记和总结</a:t>
            </a:r>
          </a:p>
        </p:txBody>
      </p:sp>
      <p:sp>
        <p:nvSpPr>
          <p:cNvPr id="7" name="文本框 6"/>
          <p:cNvSpPr txBox="1"/>
          <p:nvPr/>
        </p:nvSpPr>
        <p:spPr>
          <a:xfrm>
            <a:off x="1241425" y="3240405"/>
            <a:ext cx="3504486" cy="646331"/>
          </a:xfrm>
          <a:prstGeom prst="rect">
            <a:avLst/>
          </a:prstGeom>
          <a:noFill/>
        </p:spPr>
        <p:txBody>
          <a:bodyPr wrap="none" rtlCol="0">
            <a:spAutoFit/>
          </a:bodyPr>
          <a:lstStyle/>
          <a:p>
            <a:pPr lvl="0" algn="l">
              <a:buClrTx/>
              <a:buSzTx/>
              <a:buFontTx/>
            </a:pPr>
            <a:r>
              <a:rPr lang="en-US" altLang="zh-CN" sz="36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03</a:t>
            </a:r>
            <a:r>
              <a:rPr lang="en-US" altLang="zh-CN" sz="32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 /</a:t>
            </a:r>
            <a:r>
              <a:rPr lang="zh-CN" altLang="en-US" sz="32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关注时事政治</a:t>
            </a:r>
          </a:p>
        </p:txBody>
      </p:sp>
      <p:sp>
        <p:nvSpPr>
          <p:cNvPr id="8" name="文本框 7"/>
          <p:cNvSpPr txBox="1"/>
          <p:nvPr/>
        </p:nvSpPr>
        <p:spPr>
          <a:xfrm>
            <a:off x="6159500" y="3240405"/>
            <a:ext cx="4735592" cy="646331"/>
          </a:xfrm>
          <a:prstGeom prst="rect">
            <a:avLst/>
          </a:prstGeom>
          <a:noFill/>
        </p:spPr>
        <p:txBody>
          <a:bodyPr wrap="none" rtlCol="0">
            <a:spAutoFit/>
          </a:bodyPr>
          <a:lstStyle/>
          <a:p>
            <a:pPr lvl="0" algn="l">
              <a:buClrTx/>
              <a:buSzTx/>
              <a:buFontTx/>
            </a:pPr>
            <a:r>
              <a:rPr lang="en-US" altLang="zh-CN" sz="36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04</a:t>
            </a:r>
            <a:r>
              <a:rPr lang="en-US" altLang="zh-CN" sz="32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 /</a:t>
            </a:r>
            <a:r>
              <a:rPr lang="zh-CN" altLang="en-US" sz="32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拓展阅读，开阔视野</a:t>
            </a:r>
          </a:p>
        </p:txBody>
      </p:sp>
      <p:sp>
        <p:nvSpPr>
          <p:cNvPr id="2" name="文本框 6">
            <a:extLst>
              <a:ext uri="{FF2B5EF4-FFF2-40B4-BE49-F238E27FC236}">
                <a16:creationId xmlns:a16="http://schemas.microsoft.com/office/drawing/2014/main" id="{1F9AE50A-A1FA-0309-147A-F0F03E2EE953}"/>
              </a:ext>
            </a:extLst>
          </p:cNvPr>
          <p:cNvSpPr txBox="1"/>
          <p:nvPr/>
        </p:nvSpPr>
        <p:spPr>
          <a:xfrm>
            <a:off x="1241425" y="4060825"/>
            <a:ext cx="2683748" cy="646331"/>
          </a:xfrm>
          <a:prstGeom prst="rect">
            <a:avLst/>
          </a:prstGeom>
          <a:noFill/>
        </p:spPr>
        <p:txBody>
          <a:bodyPr wrap="none" rtlCol="0">
            <a:spAutoFit/>
          </a:bodyPr>
          <a:lstStyle/>
          <a:p>
            <a:pPr lvl="0" algn="l">
              <a:buClrTx/>
              <a:buSzTx/>
              <a:buFontTx/>
            </a:pPr>
            <a:r>
              <a:rPr lang="en-US" altLang="zh-CN" sz="36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05</a:t>
            </a:r>
            <a:r>
              <a:rPr lang="en-US" altLang="zh-CN" sz="32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 /</a:t>
            </a:r>
            <a:r>
              <a:rPr lang="zh-CN" altLang="en-US" sz="32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答题技巧</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61010" y="247333"/>
            <a:ext cx="3550972" cy="600164"/>
          </a:xfrm>
          <a:prstGeom prst="rect">
            <a:avLst/>
          </a:prstGeom>
          <a:noFill/>
        </p:spPr>
        <p:txBody>
          <a:bodyPr wrap="none" rtlCol="0">
            <a:spAutoFit/>
          </a:bodyPr>
          <a:lstStyle/>
          <a:p>
            <a:pPr lvl="0" algn="l">
              <a:buClrTx/>
              <a:buSzTx/>
              <a:buFontTx/>
            </a:pPr>
            <a:r>
              <a:rPr lang="en-US" altLang="zh-CN" sz="33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01</a:t>
            </a:r>
            <a:r>
              <a:rPr lang="zh-CN" altLang="en-US" sz="33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 </a:t>
            </a:r>
            <a:r>
              <a:rPr lang="en-US" altLang="zh-CN" sz="33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a:t>
            </a:r>
            <a:r>
              <a:rPr lang="zh-CN" altLang="en-US" sz="33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掌握课本知识</a:t>
            </a:r>
          </a:p>
        </p:txBody>
      </p:sp>
      <p:pic>
        <p:nvPicPr>
          <p:cNvPr id="17" name="图片 16" descr="爬山"/>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513185" y="154940"/>
            <a:ext cx="457200" cy="457200"/>
          </a:xfrm>
          <a:prstGeom prst="rect">
            <a:avLst/>
          </a:prstGeom>
        </p:spPr>
      </p:pic>
      <p:pic>
        <p:nvPicPr>
          <p:cNvPr id="18" name="图片 17" descr="C:/Users/Administrator/AppData/Local/Temp/picturecompress_20220125142432/output_1.pngoutput_1"/>
          <p:cNvPicPr>
            <a:picLocks noChangeAspect="1"/>
          </p:cNvPicPr>
          <p:nvPr/>
        </p:nvPicPr>
        <p:blipFill>
          <a:blip r:embed="rId4"/>
          <a:srcRect l="37485" r="30051" b="43682"/>
          <a:stretch>
            <a:fillRect/>
          </a:stretch>
        </p:blipFill>
        <p:spPr>
          <a:xfrm flipV="1">
            <a:off x="0" y="0"/>
            <a:ext cx="2034540" cy="1213485"/>
          </a:xfrm>
          <a:custGeom>
            <a:avLst/>
            <a:gdLst/>
            <a:ahLst/>
            <a:cxnLst>
              <a:cxn ang="3">
                <a:pos x="hc" y="t"/>
              </a:cxn>
              <a:cxn ang="cd2">
                <a:pos x="l" y="vc"/>
              </a:cxn>
              <a:cxn ang="cd4">
                <a:pos x="hc" y="b"/>
              </a:cxn>
              <a:cxn ang="0">
                <a:pos x="r" y="vc"/>
              </a:cxn>
            </a:cxnLst>
            <a:rect l="l" t="t" r="r" b="b"/>
            <a:pathLst>
              <a:path w="3796" h="2264">
                <a:moveTo>
                  <a:pt x="0" y="2264"/>
                </a:moveTo>
                <a:lnTo>
                  <a:pt x="3796" y="2264"/>
                </a:lnTo>
                <a:lnTo>
                  <a:pt x="3796" y="0"/>
                </a:lnTo>
                <a:lnTo>
                  <a:pt x="0" y="0"/>
                </a:lnTo>
                <a:lnTo>
                  <a:pt x="0" y="2264"/>
                </a:lnTo>
                <a:close/>
              </a:path>
            </a:pathLst>
          </a:custGeom>
          <a:effectLst>
            <a:outerShdw blurRad="127000" dist="38100" dir="2700000" algn="tl" rotWithShape="0">
              <a:schemeClr val="accent5">
                <a:alpha val="40000"/>
              </a:schemeClr>
            </a:outerShdw>
          </a:effectLst>
        </p:spPr>
      </p:pic>
      <p:pic>
        <p:nvPicPr>
          <p:cNvPr id="20" name="图片 19" descr="C:/Users/Administrator/AppData/Local/Temp/picturecompress_20220104163950/output_1.jpgoutput_1"/>
          <p:cNvPicPr>
            <a:picLocks noChangeAspect="1"/>
          </p:cNvPicPr>
          <p:nvPr/>
        </p:nvPicPr>
        <p:blipFill>
          <a:blip r:embed="rId5">
            <a:clrChange>
              <a:clrFrom>
                <a:srgbClr val="FFFFFF">
                  <a:alpha val="100000"/>
                </a:srgbClr>
              </a:clrFrom>
              <a:clrTo>
                <a:srgbClr val="FFFFFF">
                  <a:alpha val="100000"/>
                  <a:alpha val="0"/>
                </a:srgbClr>
              </a:clrTo>
            </a:clrChange>
          </a:blip>
          <a:srcRect l="10151"/>
          <a:stretch>
            <a:fillRect/>
          </a:stretch>
        </p:blipFill>
        <p:spPr>
          <a:xfrm flipH="1">
            <a:off x="-237490" y="1315085"/>
            <a:ext cx="12207875" cy="5542915"/>
          </a:xfrm>
          <a:custGeom>
            <a:avLst/>
            <a:gdLst/>
            <a:ahLst/>
            <a:cxnLst>
              <a:cxn ang="3">
                <a:pos x="hc" y="t"/>
              </a:cxn>
              <a:cxn ang="cd2">
                <a:pos x="l" y="vc"/>
              </a:cxn>
              <a:cxn ang="cd4">
                <a:pos x="hc" y="b"/>
              </a:cxn>
              <a:cxn ang="0">
                <a:pos x="r" y="vc"/>
              </a:cxn>
            </a:cxnLst>
            <a:rect l="l" t="t" r="r" b="b"/>
            <a:pathLst>
              <a:path w="19225" h="8729">
                <a:moveTo>
                  <a:pt x="0" y="0"/>
                </a:moveTo>
                <a:lnTo>
                  <a:pt x="19225" y="0"/>
                </a:lnTo>
                <a:lnTo>
                  <a:pt x="19225" y="8729"/>
                </a:lnTo>
                <a:lnTo>
                  <a:pt x="0" y="8729"/>
                </a:lnTo>
                <a:lnTo>
                  <a:pt x="0" y="0"/>
                </a:lnTo>
                <a:close/>
              </a:path>
            </a:pathLst>
          </a:custGeom>
        </p:spPr>
      </p:pic>
      <p:sp>
        <p:nvSpPr>
          <p:cNvPr id="61" name="文本框 60"/>
          <p:cNvSpPr txBox="1"/>
          <p:nvPr/>
        </p:nvSpPr>
        <p:spPr>
          <a:xfrm>
            <a:off x="800865" y="1460818"/>
            <a:ext cx="5043344" cy="3698318"/>
          </a:xfrm>
          <a:prstGeom prst="rect">
            <a:avLst/>
          </a:prstGeom>
          <a:noFill/>
          <a:ln w="12700">
            <a:noFill/>
          </a:ln>
        </p:spPr>
        <p:txBody>
          <a:bodyPr wrap="square" lIns="45719" tIns="45719" rIns="45719" bIns="45719" rtlCol="0" anchor="t">
            <a:spAutoFit/>
          </a:bodyPr>
          <a:lstStyle/>
          <a:p>
            <a:pPr algn="just">
              <a:lnSpc>
                <a:spcPct val="200000"/>
              </a:lnSpc>
            </a:pPr>
            <a:r>
              <a:rPr lang="zh-CN" altLang="en-US"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         熟练掌握课本知识，才能做到融会贯通、灵活运用。</a:t>
            </a:r>
            <a:endParaRPr lang="en-US"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endParaRPr>
          </a:p>
          <a:p>
            <a:pPr algn="just">
              <a:lnSpc>
                <a:spcPct val="200000"/>
              </a:lnSpc>
            </a:pPr>
            <a:r>
              <a:rPr lang="en-US"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         </a:t>
            </a:r>
            <a:r>
              <a:rPr lang="zh-CN" altLang="en-US"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尽管道法已经变为开卷考试，但是考场上时间有限，翻书会浪费大量时间，只有做到知识点熟记于心，才能确保答题时的速度和准确性。</a:t>
            </a:r>
            <a:endParaRPr lang="en-US"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kisspng-moon-cartoon-black-and-white-white-moon-5a8ea6beaeb4a9.4775455615192982387156"/>
          <p:cNvPicPr>
            <a:picLocks noChangeAspect="1"/>
          </p:cNvPicPr>
          <p:nvPr/>
        </p:nvPicPr>
        <p:blipFill>
          <a:blip r:embed="rId2"/>
          <a:srcRect l="33933" b="26992"/>
          <a:stretch>
            <a:fillRect/>
          </a:stretch>
        </p:blipFill>
        <p:spPr>
          <a:xfrm>
            <a:off x="-19050" y="1598930"/>
            <a:ext cx="4897120" cy="5278120"/>
          </a:xfrm>
          <a:custGeom>
            <a:avLst/>
            <a:gdLst/>
            <a:ahLst/>
            <a:cxnLst>
              <a:cxn ang="3">
                <a:pos x="hc" y="t"/>
              </a:cxn>
              <a:cxn ang="cd2">
                <a:pos x="l" y="vc"/>
              </a:cxn>
              <a:cxn ang="cd4">
                <a:pos x="hc" y="b"/>
              </a:cxn>
              <a:cxn ang="0">
                <a:pos x="r" y="vc"/>
              </a:cxn>
            </a:cxnLst>
            <a:rect l="l" t="t" r="r" b="b"/>
            <a:pathLst>
              <a:path w="7712" h="8312">
                <a:moveTo>
                  <a:pt x="7712" y="8312"/>
                </a:moveTo>
                <a:lnTo>
                  <a:pt x="0" y="8312"/>
                </a:lnTo>
                <a:lnTo>
                  <a:pt x="0" y="0"/>
                </a:lnTo>
                <a:lnTo>
                  <a:pt x="7712" y="0"/>
                </a:lnTo>
                <a:lnTo>
                  <a:pt x="7712" y="8312"/>
                </a:lnTo>
                <a:close/>
              </a:path>
            </a:pathLst>
          </a:custGeom>
          <a:effectLst/>
        </p:spPr>
      </p:pic>
      <p:sp>
        <p:nvSpPr>
          <p:cNvPr id="16" name="任意多边形 15"/>
          <p:cNvSpPr/>
          <p:nvPr/>
        </p:nvSpPr>
        <p:spPr>
          <a:xfrm flipH="1" flipV="1">
            <a:off x="-15875" y="2007870"/>
            <a:ext cx="4912995" cy="4850130"/>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7737" h="7638">
                <a:moveTo>
                  <a:pt x="0" y="2547"/>
                </a:moveTo>
                <a:cubicBezTo>
                  <a:pt x="0" y="1619"/>
                  <a:pt x="248" y="749"/>
                  <a:pt x="682" y="0"/>
                </a:cubicBezTo>
                <a:lnTo>
                  <a:pt x="7737" y="0"/>
                </a:lnTo>
                <a:lnTo>
                  <a:pt x="7737" y="6897"/>
                </a:lnTo>
                <a:cubicBezTo>
                  <a:pt x="6966" y="7367"/>
                  <a:pt x="6060" y="7638"/>
                  <a:pt x="5091" y="7638"/>
                </a:cubicBezTo>
                <a:cubicBezTo>
                  <a:pt x="2279" y="7638"/>
                  <a:pt x="0" y="5359"/>
                  <a:pt x="0" y="2547"/>
                </a:cubicBezTo>
                <a:close/>
              </a:path>
            </a:pathLst>
          </a:custGeom>
          <a:solidFill>
            <a:schemeClr val="bg1">
              <a:lumMod val="95000"/>
              <a:alpha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cs typeface="思源黑体 Regular" panose="020B0500000000000000" charset="-122"/>
              <a:sym typeface="+mn-ea"/>
            </a:endParaRPr>
          </a:p>
        </p:txBody>
      </p:sp>
      <p:pic>
        <p:nvPicPr>
          <p:cNvPr id="15" name="图片 14" descr="C:/Users/Administrator/AppData/Local/Temp/picturecompress_20220125142432/output_1.pngoutput_1"/>
          <p:cNvPicPr>
            <a:picLocks noChangeAspect="1"/>
          </p:cNvPicPr>
          <p:nvPr/>
        </p:nvPicPr>
        <p:blipFill>
          <a:blip r:embed="rId3"/>
          <a:srcRect b="43682"/>
          <a:stretch>
            <a:fillRect/>
          </a:stretch>
        </p:blipFill>
        <p:spPr>
          <a:xfrm>
            <a:off x="0" y="4516755"/>
            <a:ext cx="12191365" cy="2360295"/>
          </a:xfrm>
          <a:custGeom>
            <a:avLst/>
            <a:gdLst/>
            <a:ahLst/>
            <a:cxnLst>
              <a:cxn ang="3">
                <a:pos x="hc" y="t"/>
              </a:cxn>
              <a:cxn ang="cd2">
                <a:pos x="l" y="vc"/>
              </a:cxn>
              <a:cxn ang="cd4">
                <a:pos x="hc" y="b"/>
              </a:cxn>
              <a:cxn ang="0">
                <a:pos x="r" y="vc"/>
              </a:cxn>
            </a:cxnLst>
            <a:rect l="l" t="t" r="r" b="b"/>
            <a:pathLst>
              <a:path w="19199" h="3717">
                <a:moveTo>
                  <a:pt x="0" y="0"/>
                </a:moveTo>
                <a:lnTo>
                  <a:pt x="19199" y="0"/>
                </a:lnTo>
                <a:lnTo>
                  <a:pt x="19199" y="3717"/>
                </a:lnTo>
                <a:lnTo>
                  <a:pt x="0" y="3717"/>
                </a:lnTo>
                <a:lnTo>
                  <a:pt x="0" y="0"/>
                </a:lnTo>
                <a:close/>
              </a:path>
            </a:pathLst>
          </a:custGeom>
          <a:effectLst>
            <a:outerShdw blurRad="190500" dir="16200000" sx="105000" sy="105000" rotWithShape="0">
              <a:schemeClr val="accent5">
                <a:lumMod val="75000"/>
                <a:alpha val="30000"/>
              </a:schemeClr>
            </a:outerShdw>
          </a:effectLst>
        </p:spPr>
      </p:pic>
      <p:pic>
        <p:nvPicPr>
          <p:cNvPr id="17" name="图片 16" descr="爬山"/>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513185" y="154940"/>
            <a:ext cx="457200" cy="457200"/>
          </a:xfrm>
          <a:prstGeom prst="rect">
            <a:avLst/>
          </a:prstGeom>
        </p:spPr>
      </p:pic>
      <p:sp>
        <p:nvSpPr>
          <p:cNvPr id="5" name="文本框 3">
            <a:extLst>
              <a:ext uri="{FF2B5EF4-FFF2-40B4-BE49-F238E27FC236}">
                <a16:creationId xmlns:a16="http://schemas.microsoft.com/office/drawing/2014/main" id="{6CC0EF13-E8BA-97D5-E7BB-3ECF2FF4DF7B}"/>
              </a:ext>
            </a:extLst>
          </p:cNvPr>
          <p:cNvSpPr txBox="1"/>
          <p:nvPr/>
        </p:nvSpPr>
        <p:spPr>
          <a:xfrm>
            <a:off x="461010" y="247333"/>
            <a:ext cx="3998210" cy="600164"/>
          </a:xfrm>
          <a:prstGeom prst="rect">
            <a:avLst/>
          </a:prstGeom>
          <a:noFill/>
        </p:spPr>
        <p:txBody>
          <a:bodyPr wrap="none" rtlCol="0">
            <a:spAutoFit/>
          </a:bodyPr>
          <a:lstStyle/>
          <a:p>
            <a:pPr lvl="0" algn="l">
              <a:buClrTx/>
              <a:buSzTx/>
              <a:buFontTx/>
            </a:pPr>
            <a:r>
              <a:rPr lang="en-US" altLang="zh-CN" sz="33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02</a:t>
            </a:r>
            <a:r>
              <a:rPr lang="zh-CN" altLang="en-US" sz="33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 </a:t>
            </a:r>
            <a:r>
              <a:rPr lang="en-US" altLang="zh-CN" sz="33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a:t>
            </a:r>
            <a:r>
              <a:rPr lang="zh-CN" altLang="en-US" sz="33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注重笔记和总结</a:t>
            </a:r>
          </a:p>
        </p:txBody>
      </p:sp>
      <p:sp>
        <p:nvSpPr>
          <p:cNvPr id="6" name="文本框 60">
            <a:extLst>
              <a:ext uri="{FF2B5EF4-FFF2-40B4-BE49-F238E27FC236}">
                <a16:creationId xmlns:a16="http://schemas.microsoft.com/office/drawing/2014/main" id="{0592DCED-608E-2E6F-B059-8ACEEAF8D530}"/>
              </a:ext>
            </a:extLst>
          </p:cNvPr>
          <p:cNvSpPr txBox="1"/>
          <p:nvPr/>
        </p:nvSpPr>
        <p:spPr>
          <a:xfrm>
            <a:off x="2962881" y="1770778"/>
            <a:ext cx="6265602" cy="2467212"/>
          </a:xfrm>
          <a:prstGeom prst="rect">
            <a:avLst/>
          </a:prstGeom>
          <a:noFill/>
          <a:ln w="12700">
            <a:noFill/>
          </a:ln>
        </p:spPr>
        <p:txBody>
          <a:bodyPr wrap="square" lIns="45719" tIns="45719" rIns="45719" bIns="45719" rtlCol="0" anchor="t">
            <a:spAutoFit/>
          </a:bodyPr>
          <a:lstStyle/>
          <a:p>
            <a:pPr algn="just">
              <a:lnSpc>
                <a:spcPct val="200000"/>
              </a:lnSpc>
            </a:pPr>
            <a:r>
              <a:rPr lang="en-US" altLang="zh-CN" sz="1800" dirty="0">
                <a:effectLst/>
                <a:ea typeface="等线" panose="02010600030101010101" pitchFamily="2" charset="-122"/>
                <a:cs typeface="Times New Roman" panose="02020603050405020304" pitchFamily="18" charset="0"/>
              </a:rPr>
              <a:t>          </a:t>
            </a:r>
            <a:r>
              <a:rPr lang="zh-CN"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在学习过程中，记笔记和做总结是非常重要的。</a:t>
            </a:r>
            <a:r>
              <a:rPr lang="zh-CN" altLang="en-US"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我们在课上要勾画书中重要知识点，便于课下做梳理和总结。</a:t>
            </a:r>
            <a:r>
              <a:rPr lang="zh-CN"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通过做总结</a:t>
            </a:r>
            <a:r>
              <a:rPr lang="zh-CN" altLang="en-US"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，我们</a:t>
            </a:r>
            <a:r>
              <a:rPr lang="zh-CN"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可以建立自己的知识框架，</a:t>
            </a:r>
            <a:r>
              <a:rPr lang="zh-CN" altLang="en-US"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有助于</a:t>
            </a:r>
            <a:r>
              <a:rPr lang="zh-CN"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更好地理解和记忆所学内容。</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爬山"/>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513185" y="154940"/>
            <a:ext cx="457200" cy="457200"/>
          </a:xfrm>
          <a:prstGeom prst="rect">
            <a:avLst/>
          </a:prstGeom>
        </p:spPr>
      </p:pic>
      <p:pic>
        <p:nvPicPr>
          <p:cNvPr id="18" name="图片 17" descr="C:/Users/Administrator/AppData/Local/Temp/picturecompress_20220125142432/output_1.pngoutput_1"/>
          <p:cNvPicPr>
            <a:picLocks noChangeAspect="1"/>
          </p:cNvPicPr>
          <p:nvPr/>
        </p:nvPicPr>
        <p:blipFill>
          <a:blip r:embed="rId4"/>
          <a:srcRect l="37485" r="30051" b="43682"/>
          <a:stretch>
            <a:fillRect/>
          </a:stretch>
        </p:blipFill>
        <p:spPr>
          <a:xfrm flipV="1">
            <a:off x="0" y="0"/>
            <a:ext cx="2034540" cy="1213485"/>
          </a:xfrm>
          <a:custGeom>
            <a:avLst/>
            <a:gdLst/>
            <a:ahLst/>
            <a:cxnLst>
              <a:cxn ang="3">
                <a:pos x="hc" y="t"/>
              </a:cxn>
              <a:cxn ang="cd2">
                <a:pos x="l" y="vc"/>
              </a:cxn>
              <a:cxn ang="cd4">
                <a:pos x="hc" y="b"/>
              </a:cxn>
              <a:cxn ang="0">
                <a:pos x="r" y="vc"/>
              </a:cxn>
            </a:cxnLst>
            <a:rect l="l" t="t" r="r" b="b"/>
            <a:pathLst>
              <a:path w="3796" h="2264">
                <a:moveTo>
                  <a:pt x="0" y="2264"/>
                </a:moveTo>
                <a:lnTo>
                  <a:pt x="3796" y="2264"/>
                </a:lnTo>
                <a:lnTo>
                  <a:pt x="3796" y="0"/>
                </a:lnTo>
                <a:lnTo>
                  <a:pt x="0" y="0"/>
                </a:lnTo>
                <a:lnTo>
                  <a:pt x="0" y="2264"/>
                </a:lnTo>
                <a:close/>
              </a:path>
            </a:pathLst>
          </a:custGeom>
          <a:effectLst>
            <a:outerShdw blurRad="127000" dist="38100" dir="2700000" algn="tl" rotWithShape="0">
              <a:schemeClr val="accent5">
                <a:alpha val="40000"/>
              </a:schemeClr>
            </a:outerShdw>
          </a:effectLst>
        </p:spPr>
      </p:pic>
      <p:sp>
        <p:nvSpPr>
          <p:cNvPr id="11" name="文本框 3">
            <a:extLst>
              <a:ext uri="{FF2B5EF4-FFF2-40B4-BE49-F238E27FC236}">
                <a16:creationId xmlns:a16="http://schemas.microsoft.com/office/drawing/2014/main" id="{15BD6BB3-AD1C-E762-B124-26677DEFBA63}"/>
              </a:ext>
            </a:extLst>
          </p:cNvPr>
          <p:cNvSpPr txBox="1"/>
          <p:nvPr/>
        </p:nvSpPr>
        <p:spPr>
          <a:xfrm>
            <a:off x="461010" y="247333"/>
            <a:ext cx="3550972" cy="600164"/>
          </a:xfrm>
          <a:prstGeom prst="rect">
            <a:avLst/>
          </a:prstGeom>
          <a:noFill/>
        </p:spPr>
        <p:txBody>
          <a:bodyPr wrap="none" rtlCol="0">
            <a:spAutoFit/>
          </a:bodyPr>
          <a:lstStyle/>
          <a:p>
            <a:pPr lvl="0" algn="l">
              <a:buClrTx/>
              <a:buSzTx/>
              <a:buFontTx/>
            </a:pPr>
            <a:r>
              <a:rPr lang="en-US" altLang="zh-CN" sz="33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03</a:t>
            </a:r>
            <a:r>
              <a:rPr lang="zh-CN" altLang="en-US" sz="33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 </a:t>
            </a:r>
            <a:r>
              <a:rPr lang="en-US" altLang="zh-CN" sz="33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a:t>
            </a:r>
            <a:r>
              <a:rPr lang="zh-CN" altLang="en-US" sz="33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关注时事政治</a:t>
            </a:r>
          </a:p>
        </p:txBody>
      </p:sp>
      <p:sp>
        <p:nvSpPr>
          <p:cNvPr id="19" name="文本框 60">
            <a:extLst>
              <a:ext uri="{FF2B5EF4-FFF2-40B4-BE49-F238E27FC236}">
                <a16:creationId xmlns:a16="http://schemas.microsoft.com/office/drawing/2014/main" id="{4E2EA608-077B-DF5C-3765-90EC7807EEAF}"/>
              </a:ext>
            </a:extLst>
          </p:cNvPr>
          <p:cNvSpPr txBox="1"/>
          <p:nvPr/>
        </p:nvSpPr>
        <p:spPr>
          <a:xfrm>
            <a:off x="1904363" y="1927257"/>
            <a:ext cx="7396048" cy="3082765"/>
          </a:xfrm>
          <a:prstGeom prst="rect">
            <a:avLst/>
          </a:prstGeom>
          <a:noFill/>
          <a:ln w="12700">
            <a:noFill/>
          </a:ln>
        </p:spPr>
        <p:txBody>
          <a:bodyPr wrap="square" lIns="45719" tIns="45719" rIns="45719" bIns="45719" rtlCol="0" anchor="t">
            <a:spAutoFit/>
          </a:bodyPr>
          <a:lstStyle/>
          <a:p>
            <a:pPr algn="just">
              <a:lnSpc>
                <a:spcPct val="200000"/>
              </a:lnSpc>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在</a:t>
            </a:r>
            <a:r>
              <a:rPr lang="zh-CN" altLang="en-US"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本次考试</a:t>
            </a:r>
            <a:r>
              <a:rPr lang="zh-CN"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中，涉及了时事政治和社会热点问题，比如</a:t>
            </a:r>
            <a:r>
              <a:rPr lang="zh-CN" altLang="en-US"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杭州亚运会，所以我们</a:t>
            </a:r>
            <a:r>
              <a:rPr lang="zh-CN"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要</a:t>
            </a:r>
            <a:r>
              <a:rPr lang="zh-CN" altLang="en-US"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在平时多</a:t>
            </a:r>
            <a:r>
              <a:rPr lang="zh-CN"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关注时事政治</a:t>
            </a:r>
            <a:r>
              <a:rPr lang="zh-CN" altLang="en-US"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a:t>
            </a:r>
            <a:endParaRPr lang="en-US"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endParaRPr>
          </a:p>
          <a:p>
            <a:pPr algn="just">
              <a:lnSpc>
                <a:spcPct val="200000"/>
              </a:lnSpc>
            </a:pPr>
            <a:r>
              <a:rPr lang="en-US"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        </a:t>
            </a:r>
            <a:r>
              <a:rPr lang="zh-CN"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通过了解国家最新的政策和社会动态，</a:t>
            </a:r>
            <a:r>
              <a:rPr lang="zh-CN" altLang="en-US"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也能够</a:t>
            </a:r>
            <a:r>
              <a:rPr lang="zh-CN"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加深</a:t>
            </a:r>
            <a:r>
              <a:rPr lang="zh-CN" altLang="en-US"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我们</a:t>
            </a:r>
            <a:r>
              <a:rPr lang="zh-CN"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对道法知识的理解。同时</a:t>
            </a:r>
            <a:r>
              <a:rPr lang="zh-CN" altLang="en-US"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，我</a:t>
            </a:r>
            <a:r>
              <a:rPr lang="zh-CN"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们还可以通过分析社会热点问题来锻炼自己的思维能力和解决问题的能力。</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descr="C:/Users/Administrator/AppData/Local/Temp/picturecompress_20220125162317/output_1.jpgoutput_1"/>
          <p:cNvPicPr>
            <a:picLocks noChangeAspect="1"/>
          </p:cNvPicPr>
          <p:nvPr/>
        </p:nvPicPr>
        <p:blipFill>
          <a:blip r:embed="rId2"/>
          <a:srcRect t="23607" r="26875" b="22698"/>
          <a:stretch>
            <a:fillRect/>
          </a:stretch>
        </p:blipFill>
        <p:spPr>
          <a:xfrm>
            <a:off x="5965825" y="0"/>
            <a:ext cx="6226810" cy="6858635"/>
          </a:xfrm>
          <a:custGeom>
            <a:avLst/>
            <a:gdLst/>
            <a:ahLst/>
            <a:cxnLst>
              <a:cxn ang="3">
                <a:pos x="hc" y="t"/>
              </a:cxn>
              <a:cxn ang="cd2">
                <a:pos x="l" y="vc"/>
              </a:cxn>
              <a:cxn ang="cd4">
                <a:pos x="hc" y="b"/>
              </a:cxn>
              <a:cxn ang="0">
                <a:pos x="r" y="vc"/>
              </a:cxn>
            </a:cxnLst>
            <a:rect l="l" t="t" r="r" b="b"/>
            <a:pathLst>
              <a:path w="9806" h="10801">
                <a:moveTo>
                  <a:pt x="0" y="5400"/>
                </a:moveTo>
                <a:cubicBezTo>
                  <a:pt x="0" y="3181"/>
                  <a:pt x="1082" y="1215"/>
                  <a:pt x="2746" y="0"/>
                </a:cubicBezTo>
                <a:lnTo>
                  <a:pt x="9806" y="0"/>
                </a:lnTo>
                <a:lnTo>
                  <a:pt x="9806" y="10801"/>
                </a:lnTo>
                <a:lnTo>
                  <a:pt x="2748" y="10801"/>
                </a:lnTo>
                <a:cubicBezTo>
                  <a:pt x="1082" y="9586"/>
                  <a:pt x="0" y="7619"/>
                  <a:pt x="0" y="5400"/>
                </a:cubicBezTo>
                <a:close/>
              </a:path>
            </a:pathLst>
          </a:custGeom>
        </p:spPr>
      </p:pic>
      <p:pic>
        <p:nvPicPr>
          <p:cNvPr id="18" name="图片 17" descr="C:/Users/Administrator/AppData/Local/Temp/picturecompress_20220125142432/output_1.pngoutput_1"/>
          <p:cNvPicPr>
            <a:picLocks noChangeAspect="1"/>
          </p:cNvPicPr>
          <p:nvPr/>
        </p:nvPicPr>
        <p:blipFill>
          <a:blip r:embed="rId3"/>
          <a:srcRect l="37485" r="30051" b="43682"/>
          <a:stretch>
            <a:fillRect/>
          </a:stretch>
        </p:blipFill>
        <p:spPr>
          <a:xfrm flipV="1">
            <a:off x="0" y="0"/>
            <a:ext cx="2034540" cy="1213485"/>
          </a:xfrm>
          <a:custGeom>
            <a:avLst/>
            <a:gdLst/>
            <a:ahLst/>
            <a:cxnLst>
              <a:cxn ang="3">
                <a:pos x="hc" y="t"/>
              </a:cxn>
              <a:cxn ang="cd2">
                <a:pos x="l" y="vc"/>
              </a:cxn>
              <a:cxn ang="cd4">
                <a:pos x="hc" y="b"/>
              </a:cxn>
              <a:cxn ang="0">
                <a:pos x="r" y="vc"/>
              </a:cxn>
            </a:cxnLst>
            <a:rect l="l" t="t" r="r" b="b"/>
            <a:pathLst>
              <a:path w="3796" h="2264">
                <a:moveTo>
                  <a:pt x="0" y="2264"/>
                </a:moveTo>
                <a:lnTo>
                  <a:pt x="3796" y="2264"/>
                </a:lnTo>
                <a:lnTo>
                  <a:pt x="3796" y="0"/>
                </a:lnTo>
                <a:lnTo>
                  <a:pt x="0" y="0"/>
                </a:lnTo>
                <a:lnTo>
                  <a:pt x="0" y="2264"/>
                </a:lnTo>
                <a:close/>
              </a:path>
            </a:pathLst>
          </a:custGeom>
          <a:effectLst>
            <a:outerShdw blurRad="127000" dist="38100" dir="2700000" algn="tl" rotWithShape="0">
              <a:schemeClr val="accent5">
                <a:alpha val="40000"/>
              </a:schemeClr>
            </a:outerShdw>
          </a:effectLst>
        </p:spPr>
      </p:pic>
      <p:sp>
        <p:nvSpPr>
          <p:cNvPr id="20" name="任意多边形 19"/>
          <p:cNvSpPr/>
          <p:nvPr/>
        </p:nvSpPr>
        <p:spPr>
          <a:xfrm>
            <a:off x="5965825" y="0"/>
            <a:ext cx="6226810" cy="6858635"/>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9806" h="10801">
                <a:moveTo>
                  <a:pt x="0" y="5400"/>
                </a:moveTo>
                <a:cubicBezTo>
                  <a:pt x="0" y="3181"/>
                  <a:pt x="1082" y="1215"/>
                  <a:pt x="2746" y="0"/>
                </a:cubicBezTo>
                <a:lnTo>
                  <a:pt x="9806" y="0"/>
                </a:lnTo>
                <a:lnTo>
                  <a:pt x="9806" y="10801"/>
                </a:lnTo>
                <a:lnTo>
                  <a:pt x="2748" y="10801"/>
                </a:lnTo>
                <a:cubicBezTo>
                  <a:pt x="1082" y="9586"/>
                  <a:pt x="0" y="7619"/>
                  <a:pt x="0" y="5400"/>
                </a:cubicBezTo>
                <a:close/>
              </a:path>
            </a:pathLst>
          </a:custGeom>
          <a:gradFill>
            <a:gsLst>
              <a:gs pos="100000">
                <a:schemeClr val="accent5">
                  <a:lumMod val="50000"/>
                  <a:alpha val="10000"/>
                </a:schemeClr>
              </a:gs>
              <a:gs pos="21000">
                <a:schemeClr val="accent5">
                  <a:lumMod val="5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Regular" panose="020B0500000000000000" charset="-122"/>
            </a:endParaRPr>
          </a:p>
        </p:txBody>
      </p:sp>
      <p:pic>
        <p:nvPicPr>
          <p:cNvPr id="25" name="图片 24" descr="爬山"/>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513185" y="154940"/>
            <a:ext cx="457200" cy="457200"/>
          </a:xfrm>
          <a:prstGeom prst="rect">
            <a:avLst/>
          </a:prstGeom>
        </p:spPr>
      </p:pic>
      <p:sp>
        <p:nvSpPr>
          <p:cNvPr id="26" name="任意多边形 25"/>
          <p:cNvSpPr/>
          <p:nvPr/>
        </p:nvSpPr>
        <p:spPr>
          <a:xfrm>
            <a:off x="6254115" y="0"/>
            <a:ext cx="5937250" cy="6858635"/>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9350" h="10801">
                <a:moveTo>
                  <a:pt x="0" y="5400"/>
                </a:moveTo>
                <a:cubicBezTo>
                  <a:pt x="0" y="3091"/>
                  <a:pt x="1257" y="1075"/>
                  <a:pt x="3124" y="0"/>
                </a:cubicBezTo>
                <a:lnTo>
                  <a:pt x="9330" y="0"/>
                </a:lnTo>
                <a:cubicBezTo>
                  <a:pt x="9337" y="4"/>
                  <a:pt x="9343" y="8"/>
                  <a:pt x="9350" y="12"/>
                </a:cubicBezTo>
                <a:lnTo>
                  <a:pt x="9350" y="10788"/>
                </a:lnTo>
                <a:cubicBezTo>
                  <a:pt x="9343" y="10793"/>
                  <a:pt x="9336" y="10797"/>
                  <a:pt x="9328" y="10801"/>
                </a:cubicBezTo>
                <a:lnTo>
                  <a:pt x="3126" y="10801"/>
                </a:lnTo>
                <a:cubicBezTo>
                  <a:pt x="1258" y="9726"/>
                  <a:pt x="0" y="7710"/>
                  <a:pt x="0" y="5400"/>
                </a:cubicBezTo>
                <a:close/>
              </a:path>
            </a:pathLst>
          </a:custGeom>
          <a:noFill/>
          <a:ln>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Regular" panose="020B0500000000000000" charset="-122"/>
            </a:endParaRPr>
          </a:p>
        </p:txBody>
      </p:sp>
      <p:sp>
        <p:nvSpPr>
          <p:cNvPr id="2" name="文本框 3">
            <a:extLst>
              <a:ext uri="{FF2B5EF4-FFF2-40B4-BE49-F238E27FC236}">
                <a16:creationId xmlns:a16="http://schemas.microsoft.com/office/drawing/2014/main" id="{44C1E06F-9293-77A3-6B67-F6A5C07D7D02}"/>
              </a:ext>
            </a:extLst>
          </p:cNvPr>
          <p:cNvSpPr txBox="1"/>
          <p:nvPr/>
        </p:nvSpPr>
        <p:spPr>
          <a:xfrm>
            <a:off x="461010" y="247333"/>
            <a:ext cx="4820550" cy="600164"/>
          </a:xfrm>
          <a:prstGeom prst="rect">
            <a:avLst/>
          </a:prstGeom>
          <a:noFill/>
        </p:spPr>
        <p:txBody>
          <a:bodyPr wrap="none" rtlCol="0">
            <a:spAutoFit/>
          </a:bodyPr>
          <a:lstStyle/>
          <a:p>
            <a:pPr lvl="0" algn="l">
              <a:buClrTx/>
              <a:buSzTx/>
              <a:buFontTx/>
            </a:pPr>
            <a:r>
              <a:rPr lang="en-US" altLang="zh-CN" sz="33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04</a:t>
            </a:r>
            <a:r>
              <a:rPr lang="zh-CN" altLang="en-US" sz="33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 </a:t>
            </a:r>
            <a:r>
              <a:rPr lang="en-US" altLang="zh-CN" sz="33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a:t>
            </a:r>
            <a:r>
              <a:rPr lang="zh-CN" altLang="en-US" sz="33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拓展阅读，开阔视野</a:t>
            </a:r>
          </a:p>
        </p:txBody>
      </p:sp>
      <p:sp>
        <p:nvSpPr>
          <p:cNvPr id="3" name="文本框 60">
            <a:extLst>
              <a:ext uri="{FF2B5EF4-FFF2-40B4-BE49-F238E27FC236}">
                <a16:creationId xmlns:a16="http://schemas.microsoft.com/office/drawing/2014/main" id="{7061B653-8FDC-9A3B-441D-AC0D29D6AE54}"/>
              </a:ext>
            </a:extLst>
          </p:cNvPr>
          <p:cNvSpPr txBox="1"/>
          <p:nvPr/>
        </p:nvSpPr>
        <p:spPr>
          <a:xfrm>
            <a:off x="685477" y="1325055"/>
            <a:ext cx="4820550" cy="4313871"/>
          </a:xfrm>
          <a:prstGeom prst="rect">
            <a:avLst/>
          </a:prstGeom>
          <a:noFill/>
          <a:ln w="12700">
            <a:noFill/>
          </a:ln>
        </p:spPr>
        <p:txBody>
          <a:bodyPr wrap="square" lIns="45719" tIns="45719" rIns="45719" bIns="45719" rtlCol="0" anchor="t">
            <a:spAutoFit/>
          </a:bodyPr>
          <a:lstStyle/>
          <a:p>
            <a:pPr algn="just">
              <a:lnSpc>
                <a:spcPct val="200000"/>
              </a:lnSpc>
            </a:pPr>
            <a:r>
              <a:rPr lang="zh-CN" altLang="en-US"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         本次考试有较多材料分析题</a:t>
            </a:r>
            <a:r>
              <a:rPr lang="en-US"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 </a:t>
            </a:r>
            <a:r>
              <a:rPr lang="zh-CN" altLang="en-US"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，这很考验我们的阅读理解能力。所以我们应多进行课外阅读，</a:t>
            </a:r>
            <a:r>
              <a:rPr lang="zh-CN"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拓展自己的知识面，提高自己的综合素质</a:t>
            </a:r>
            <a:r>
              <a:rPr lang="zh-CN" altLang="en-US"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a:t>
            </a:r>
            <a:endParaRPr lang="en-US"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endParaRPr>
          </a:p>
          <a:p>
            <a:pPr algn="just">
              <a:lnSpc>
                <a:spcPct val="200000"/>
              </a:lnSpc>
            </a:pPr>
            <a:r>
              <a:rPr lang="en-US"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         </a:t>
            </a:r>
            <a:r>
              <a:rPr lang="zh-CN" altLang="en-US"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我们</a:t>
            </a:r>
            <a:r>
              <a:rPr lang="zh-CN"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可以阅读一些法律案例、社会热点问题的相关书籍或者文章，了解更多关于道德、法律、社会等方面的知识和理论。</a:t>
            </a:r>
            <a:endParaRPr lang="en-US"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endParaRPr>
          </a:p>
        </p:txBody>
      </p:sp>
    </p:spTree>
    <p:extLst>
      <p:ext uri="{BB962C8B-B14F-4D97-AF65-F5344CB8AC3E}">
        <p14:creationId xmlns:p14="http://schemas.microsoft.com/office/powerpoint/2010/main" val="12384910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53250" y="925560"/>
            <a:ext cx="5397309" cy="5544977"/>
          </a:xfrm>
          <a:prstGeom prst="roundRect">
            <a:avLst>
              <a:gd name="adj" fmla="val 17016"/>
            </a:avLst>
          </a:prstGeom>
          <a:solidFill>
            <a:schemeClr val="accent4">
              <a:lumMod val="20000"/>
              <a:lumOff val="80000"/>
              <a:alpha val="7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cs typeface="思源黑体 Regular" panose="020B0500000000000000" charset="-122"/>
              <a:sym typeface="+mn-ea"/>
            </a:endParaRPr>
          </a:p>
        </p:txBody>
      </p:sp>
      <p:pic>
        <p:nvPicPr>
          <p:cNvPr id="17" name="图片 16" descr="爬山"/>
          <p:cNvPicPr>
            <a:picLocks noChangeAspect="1"/>
          </p:cNvPicPr>
          <p:nvPr/>
        </p:nvPicPr>
        <p:blipFill>
          <a:blip r:embed="rId2"/>
          <a:stretch>
            <a:fillRect/>
          </a:stretch>
        </p:blipFill>
        <p:spPr>
          <a:xfrm>
            <a:off x="11513185" y="154940"/>
            <a:ext cx="457200" cy="457200"/>
          </a:xfrm>
          <a:prstGeom prst="rect">
            <a:avLst/>
          </a:prstGeom>
        </p:spPr>
      </p:pic>
      <p:pic>
        <p:nvPicPr>
          <p:cNvPr id="18" name="图片 17" descr="C:/Users/Administrator/AppData/Local/Temp/picturecompress_20220125142432/output_1.pngoutput_1"/>
          <p:cNvPicPr>
            <a:picLocks noChangeAspect="1"/>
          </p:cNvPicPr>
          <p:nvPr/>
        </p:nvPicPr>
        <p:blipFill>
          <a:blip r:embed="rId3"/>
          <a:srcRect l="37485" r="30051" b="43682"/>
          <a:stretch>
            <a:fillRect/>
          </a:stretch>
        </p:blipFill>
        <p:spPr>
          <a:xfrm flipV="1">
            <a:off x="0" y="0"/>
            <a:ext cx="2034540" cy="1213485"/>
          </a:xfrm>
          <a:custGeom>
            <a:avLst/>
            <a:gdLst/>
            <a:ahLst/>
            <a:cxnLst>
              <a:cxn ang="3">
                <a:pos x="hc" y="t"/>
              </a:cxn>
              <a:cxn ang="cd2">
                <a:pos x="l" y="vc"/>
              </a:cxn>
              <a:cxn ang="cd4">
                <a:pos x="hc" y="b"/>
              </a:cxn>
              <a:cxn ang="0">
                <a:pos x="r" y="vc"/>
              </a:cxn>
            </a:cxnLst>
            <a:rect l="l" t="t" r="r" b="b"/>
            <a:pathLst>
              <a:path w="3796" h="2264">
                <a:moveTo>
                  <a:pt x="0" y="2264"/>
                </a:moveTo>
                <a:lnTo>
                  <a:pt x="3796" y="2264"/>
                </a:lnTo>
                <a:lnTo>
                  <a:pt x="3796" y="0"/>
                </a:lnTo>
                <a:lnTo>
                  <a:pt x="0" y="0"/>
                </a:lnTo>
                <a:lnTo>
                  <a:pt x="0" y="2264"/>
                </a:lnTo>
                <a:close/>
              </a:path>
            </a:pathLst>
          </a:custGeom>
          <a:effectLst>
            <a:outerShdw blurRad="127000" dist="38100" dir="2700000" algn="tl" rotWithShape="0">
              <a:schemeClr val="accent5">
                <a:alpha val="40000"/>
              </a:schemeClr>
            </a:outerShdw>
          </a:effectLst>
        </p:spPr>
      </p:pic>
      <p:sp>
        <p:nvSpPr>
          <p:cNvPr id="11" name="文本框 3">
            <a:extLst>
              <a:ext uri="{FF2B5EF4-FFF2-40B4-BE49-F238E27FC236}">
                <a16:creationId xmlns:a16="http://schemas.microsoft.com/office/drawing/2014/main" id="{E35A09EE-41FA-A721-14A0-B1430BC396C0}"/>
              </a:ext>
            </a:extLst>
          </p:cNvPr>
          <p:cNvSpPr txBox="1"/>
          <p:nvPr/>
        </p:nvSpPr>
        <p:spPr>
          <a:xfrm>
            <a:off x="461010" y="247333"/>
            <a:ext cx="2704587" cy="600164"/>
          </a:xfrm>
          <a:prstGeom prst="rect">
            <a:avLst/>
          </a:prstGeom>
          <a:noFill/>
        </p:spPr>
        <p:txBody>
          <a:bodyPr wrap="none" rtlCol="0">
            <a:spAutoFit/>
          </a:bodyPr>
          <a:lstStyle/>
          <a:p>
            <a:pPr lvl="0" algn="l">
              <a:buClrTx/>
              <a:buSzTx/>
              <a:buFontTx/>
            </a:pPr>
            <a:r>
              <a:rPr lang="en-US" altLang="zh-CN" sz="33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05 /</a:t>
            </a:r>
            <a:r>
              <a:rPr lang="zh-CN" altLang="en-US" sz="33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答题技巧</a:t>
            </a:r>
          </a:p>
        </p:txBody>
      </p:sp>
      <p:pic>
        <p:nvPicPr>
          <p:cNvPr id="13" name="Picture 12" descr="A close-up of a paper&#10;&#10;Description automatically generated">
            <a:extLst>
              <a:ext uri="{FF2B5EF4-FFF2-40B4-BE49-F238E27FC236}">
                <a16:creationId xmlns:a16="http://schemas.microsoft.com/office/drawing/2014/main" id="{D1E72A6F-A435-22D1-E185-A532F71CAC3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690057" y="0"/>
            <a:ext cx="4672695" cy="6858000"/>
          </a:xfrm>
          <a:prstGeom prst="rect">
            <a:avLst/>
          </a:prstGeom>
        </p:spPr>
      </p:pic>
      <p:sp>
        <p:nvSpPr>
          <p:cNvPr id="14" name="文本框 60">
            <a:extLst>
              <a:ext uri="{FF2B5EF4-FFF2-40B4-BE49-F238E27FC236}">
                <a16:creationId xmlns:a16="http://schemas.microsoft.com/office/drawing/2014/main" id="{B4CCAF5F-AD21-301B-19A0-7EF4BE62C6F1}"/>
              </a:ext>
            </a:extLst>
          </p:cNvPr>
          <p:cNvSpPr txBox="1"/>
          <p:nvPr/>
        </p:nvSpPr>
        <p:spPr>
          <a:xfrm>
            <a:off x="819164" y="1322814"/>
            <a:ext cx="5074739" cy="4647296"/>
          </a:xfrm>
          <a:prstGeom prst="rect">
            <a:avLst/>
          </a:prstGeom>
          <a:noFill/>
          <a:ln w="12700">
            <a:noFill/>
          </a:ln>
        </p:spPr>
        <p:txBody>
          <a:bodyPr wrap="square" lIns="45719" tIns="45719" rIns="45719" bIns="45719" rtlCol="0" anchor="t">
            <a:spAutoFit/>
          </a:bodyPr>
          <a:lstStyle/>
          <a:p>
            <a:pPr marL="342900" indent="-342900" algn="just">
              <a:lnSpc>
                <a:spcPts val="4000"/>
              </a:lnSpc>
              <a:buFont typeface="Wingdings" panose="05000000000000000000" pitchFamily="2" charset="2"/>
              <a:buChar char="Ø"/>
            </a:pPr>
            <a:r>
              <a:rPr lang="zh-CN" altLang="en-US"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仔细审题：要仔细阅读题目，充分理解题目的含义，明确题目所涉及的知识点；</a:t>
            </a:r>
            <a:endParaRPr lang="en-US"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endParaRPr>
          </a:p>
          <a:p>
            <a:pPr marL="342900" indent="-342900" algn="just">
              <a:lnSpc>
                <a:spcPts val="4000"/>
              </a:lnSpc>
              <a:buFont typeface="Wingdings" panose="05000000000000000000" pitchFamily="2" charset="2"/>
              <a:buChar char="Ø"/>
            </a:pPr>
            <a:r>
              <a:rPr lang="zh-CN" altLang="en-US"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联系所学：要联系所学的知识点，尽量引用课本中的观点或理论；</a:t>
            </a:r>
            <a:endParaRPr lang="en-US"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endParaRPr>
          </a:p>
          <a:p>
            <a:pPr marL="342900" indent="-342900" algn="just">
              <a:lnSpc>
                <a:spcPts val="4000"/>
              </a:lnSpc>
              <a:buFont typeface="Wingdings" panose="05000000000000000000" pitchFamily="2" charset="2"/>
              <a:buChar char="Ø"/>
            </a:pPr>
            <a:r>
              <a:rPr lang="zh-CN" altLang="en-US"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思路清晰：要保持思路清晰，逻辑严谨，不要出现跳跃或混乱的情况；</a:t>
            </a:r>
            <a:endParaRPr lang="en-US"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endParaRPr>
          </a:p>
          <a:p>
            <a:pPr marL="342900" indent="-342900" algn="just">
              <a:lnSpc>
                <a:spcPts val="4000"/>
              </a:lnSpc>
              <a:buFont typeface="Wingdings" panose="05000000000000000000" pitchFamily="2" charset="2"/>
              <a:buChar char="Ø"/>
            </a:pPr>
            <a:r>
              <a:rPr lang="zh-CN" altLang="en-US"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语言表达：要注意语言表达清晰、简明扼要，分点作答；</a:t>
            </a:r>
            <a:endParaRPr lang="en-US"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endParaRPr>
          </a:p>
          <a:p>
            <a:pPr marL="342900" indent="-342900" algn="just">
              <a:lnSpc>
                <a:spcPts val="4000"/>
              </a:lnSpc>
              <a:buFont typeface="Wingdings" panose="05000000000000000000" pitchFamily="2" charset="2"/>
              <a:buChar char="Ø"/>
            </a:pPr>
            <a:r>
              <a:rPr lang="zh-CN" altLang="en-US"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rPr>
              <a:t>字迹工整：保持卷面整洁美观。</a:t>
            </a:r>
            <a:endParaRPr lang="en-US" altLang="zh-CN" sz="2000" dirty="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kisspng-moon-cartoon-black-and-white-white-moon-5a8ea6beaeb4a9.4775455615192982387156"/>
          <p:cNvPicPr>
            <a:picLocks noChangeAspect="1"/>
          </p:cNvPicPr>
          <p:nvPr/>
        </p:nvPicPr>
        <p:blipFill>
          <a:blip r:embed="rId2"/>
          <a:srcRect l="33933" b="26992"/>
          <a:stretch>
            <a:fillRect/>
          </a:stretch>
        </p:blipFill>
        <p:spPr>
          <a:xfrm flipH="1" flipV="1">
            <a:off x="7293610" y="0"/>
            <a:ext cx="4897120" cy="5278120"/>
          </a:xfrm>
          <a:custGeom>
            <a:avLst/>
            <a:gdLst/>
            <a:ahLst/>
            <a:cxnLst>
              <a:cxn ang="3">
                <a:pos x="hc" y="t"/>
              </a:cxn>
              <a:cxn ang="cd2">
                <a:pos x="l" y="vc"/>
              </a:cxn>
              <a:cxn ang="cd4">
                <a:pos x="hc" y="b"/>
              </a:cxn>
              <a:cxn ang="0">
                <a:pos x="r" y="vc"/>
              </a:cxn>
            </a:cxnLst>
            <a:rect l="l" t="t" r="r" b="b"/>
            <a:pathLst>
              <a:path w="7712" h="8312">
                <a:moveTo>
                  <a:pt x="7712" y="8312"/>
                </a:moveTo>
                <a:lnTo>
                  <a:pt x="0" y="8312"/>
                </a:lnTo>
                <a:lnTo>
                  <a:pt x="0" y="0"/>
                </a:lnTo>
                <a:lnTo>
                  <a:pt x="7712" y="0"/>
                </a:lnTo>
                <a:lnTo>
                  <a:pt x="7712" y="8312"/>
                </a:lnTo>
                <a:close/>
              </a:path>
            </a:pathLst>
          </a:custGeom>
          <a:effectLst/>
        </p:spPr>
      </p:pic>
      <p:sp>
        <p:nvSpPr>
          <p:cNvPr id="16" name="任意多边形 15"/>
          <p:cNvSpPr/>
          <p:nvPr/>
        </p:nvSpPr>
        <p:spPr>
          <a:xfrm>
            <a:off x="7277735" y="0"/>
            <a:ext cx="4912995" cy="4850130"/>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7737" h="7638">
                <a:moveTo>
                  <a:pt x="0" y="2547"/>
                </a:moveTo>
                <a:cubicBezTo>
                  <a:pt x="0" y="1619"/>
                  <a:pt x="248" y="749"/>
                  <a:pt x="682" y="0"/>
                </a:cubicBezTo>
                <a:lnTo>
                  <a:pt x="7737" y="0"/>
                </a:lnTo>
                <a:lnTo>
                  <a:pt x="7737" y="6897"/>
                </a:lnTo>
                <a:cubicBezTo>
                  <a:pt x="6966" y="7367"/>
                  <a:pt x="6060" y="7638"/>
                  <a:pt x="5091" y="7638"/>
                </a:cubicBezTo>
                <a:cubicBezTo>
                  <a:pt x="2279" y="7638"/>
                  <a:pt x="0" y="5359"/>
                  <a:pt x="0" y="2547"/>
                </a:cubicBezTo>
                <a:close/>
              </a:path>
            </a:pathLst>
          </a:custGeom>
          <a:gradFill>
            <a:gsLst>
              <a:gs pos="0">
                <a:schemeClr val="accent1">
                  <a:lumMod val="20000"/>
                  <a:lumOff val="80000"/>
                  <a:alpha val="75000"/>
                </a:schemeClr>
              </a:gs>
              <a:gs pos="100000">
                <a:schemeClr val="accent5">
                  <a:lumMod val="20000"/>
                  <a:lumOff val="80000"/>
                  <a:alpha val="60000"/>
                </a:schemeClr>
              </a:gs>
            </a:gsLst>
            <a:lin ang="33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Regular" panose="020B0500000000000000" charset="-122"/>
            </a:endParaRPr>
          </a:p>
        </p:txBody>
      </p:sp>
      <p:sp>
        <p:nvSpPr>
          <p:cNvPr id="14" name="文本框 13"/>
          <p:cNvSpPr txBox="1"/>
          <p:nvPr/>
        </p:nvSpPr>
        <p:spPr>
          <a:xfrm>
            <a:off x="4399915" y="2006600"/>
            <a:ext cx="3005951" cy="1446550"/>
          </a:xfrm>
          <a:prstGeom prst="rect">
            <a:avLst/>
          </a:prstGeom>
          <a:noFill/>
        </p:spPr>
        <p:txBody>
          <a:bodyPr wrap="none" rtlCol="0">
            <a:spAutoFit/>
          </a:bodyPr>
          <a:lstStyle/>
          <a:p>
            <a:r>
              <a:rPr lang="zh-CN" altLang="en-US" sz="8800" dirty="0">
                <a:gradFill>
                  <a:gsLst>
                    <a:gs pos="100000">
                      <a:schemeClr val="accent5">
                        <a:lumMod val="50000"/>
                        <a:alpha val="50000"/>
                      </a:schemeClr>
                    </a:gs>
                    <a:gs pos="0">
                      <a:schemeClr val="accent5">
                        <a:lumMod val="50000"/>
                      </a:schemeClr>
                    </a:gs>
                  </a:gsLst>
                  <a:lin ang="5400000" scaled="0"/>
                </a:gradFill>
                <a:latin typeface="汉仪劲楷简" panose="00020600040101010101" charset="-122"/>
                <a:ea typeface="汉仪劲楷简" panose="00020600040101010101" charset="-122"/>
                <a:cs typeface="思源黑体 Regular" panose="020B0500000000000000" charset="-122"/>
                <a:sym typeface="思源黑体 Regular" panose="020B0500000000000000" charset="-122"/>
              </a:rPr>
              <a:t>感 谢</a:t>
            </a:r>
          </a:p>
        </p:txBody>
      </p:sp>
      <p:pic>
        <p:nvPicPr>
          <p:cNvPr id="7" name="图片 6" descr="C:/Users/Administrator/AppData/Local/Temp/picturecompress_20220125142432/output_1.pngoutput_1"/>
          <p:cNvPicPr>
            <a:picLocks noChangeAspect="1"/>
          </p:cNvPicPr>
          <p:nvPr/>
        </p:nvPicPr>
        <p:blipFill>
          <a:blip r:embed="rId3"/>
          <a:stretch>
            <a:fillRect/>
          </a:stretch>
        </p:blipFill>
        <p:spPr>
          <a:xfrm flipH="1">
            <a:off x="-635" y="2667000"/>
            <a:ext cx="12191365" cy="4191000"/>
          </a:xfrm>
          <a:custGeom>
            <a:avLst/>
            <a:gdLst/>
            <a:ahLst/>
            <a:cxnLst>
              <a:cxn ang="3">
                <a:pos x="hc" y="t"/>
              </a:cxn>
              <a:cxn ang="cd2">
                <a:pos x="l" y="vc"/>
              </a:cxn>
              <a:cxn ang="cd4">
                <a:pos x="hc" y="b"/>
              </a:cxn>
              <a:cxn ang="0">
                <a:pos x="r" y="vc"/>
              </a:cxn>
            </a:cxnLst>
            <a:rect l="l" t="t" r="r" b="b"/>
            <a:pathLst>
              <a:path w="19199" h="10800">
                <a:moveTo>
                  <a:pt x="0" y="0"/>
                </a:moveTo>
                <a:lnTo>
                  <a:pt x="19199" y="0"/>
                </a:lnTo>
                <a:lnTo>
                  <a:pt x="19199" y="10800"/>
                </a:lnTo>
                <a:lnTo>
                  <a:pt x="0" y="10800"/>
                </a:lnTo>
                <a:lnTo>
                  <a:pt x="0" y="0"/>
                </a:lnTo>
                <a:close/>
              </a:path>
            </a:pathLst>
          </a:custGeom>
          <a:effectLst>
            <a:outerShdw blurRad="190500" dir="16200000" sx="105000" sy="105000" rotWithShape="0">
              <a:schemeClr val="accent5">
                <a:lumMod val="75000"/>
                <a:alpha val="30000"/>
              </a:schemeClr>
            </a:outerShdw>
          </a:effectLst>
        </p:spPr>
      </p:pic>
      <p:sp>
        <p:nvSpPr>
          <p:cNvPr id="5" name="文本框 4"/>
          <p:cNvSpPr txBox="1"/>
          <p:nvPr/>
        </p:nvSpPr>
        <p:spPr>
          <a:xfrm>
            <a:off x="5348892" y="3531852"/>
            <a:ext cx="1107996" cy="581698"/>
          </a:xfrm>
          <a:prstGeom prst="rect">
            <a:avLst/>
          </a:prstGeom>
          <a:noFill/>
        </p:spPr>
        <p:txBody>
          <a:bodyPr wrap="none" rtlCol="0" anchor="t">
            <a:spAutoFit/>
          </a:bodyPr>
          <a:lstStyle/>
          <a:p>
            <a:pPr algn="l">
              <a:lnSpc>
                <a:spcPct val="150000"/>
              </a:lnSpc>
            </a:pPr>
            <a:r>
              <a:rPr lang="zh-CN" altLang="en-US" sz="2400" dirty="0">
                <a:gradFill>
                  <a:gsLst>
                    <a:gs pos="100000">
                      <a:schemeClr val="accent5">
                        <a:lumMod val="75000"/>
                      </a:schemeClr>
                    </a:gs>
                    <a:gs pos="0">
                      <a:schemeClr val="accent5">
                        <a:lumMod val="50000"/>
                      </a:schemeClr>
                    </a:gs>
                  </a:gsLst>
                  <a:lin ang="7200000" scaled="0"/>
                </a:gradFill>
                <a:latin typeface="汉仪劲楷简" panose="00020600040101010101" charset="-122"/>
                <a:ea typeface="汉仪劲楷简" panose="00020600040101010101" charset="-122"/>
                <a:cs typeface="汉仪劲楷简" panose="00020600040101010101" charset="-122"/>
                <a:sym typeface="+mn-ea"/>
              </a:rPr>
              <a:t>李亦凡</a:t>
            </a:r>
          </a:p>
        </p:txBody>
      </p:sp>
      <p:pic>
        <p:nvPicPr>
          <p:cNvPr id="17" name="图片 16" descr="爬山"/>
          <p:cNvPicPr>
            <a:picLocks noChangeAspect="1"/>
          </p:cNvPicPr>
          <p:nvPr/>
        </p:nvPicPr>
        <p:blipFill>
          <a:blip r:embed="rId4"/>
          <a:stretch>
            <a:fillRect/>
          </a:stretch>
        </p:blipFill>
        <p:spPr>
          <a:xfrm>
            <a:off x="11513185" y="154940"/>
            <a:ext cx="457200" cy="457200"/>
          </a:xfrm>
          <a:prstGeom prst="rect">
            <a:avLst/>
          </a:prstGeom>
        </p:spPr>
      </p:pic>
    </p:spTree>
    <p:extLst>
      <p:ext uri="{BB962C8B-B14F-4D97-AF65-F5344CB8AC3E}">
        <p14:creationId xmlns:p14="http://schemas.microsoft.com/office/powerpoint/2010/main" val="16328684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theme/theme1.xml><?xml version="1.0" encoding="utf-8"?>
<a:theme xmlns:a="http://schemas.openxmlformats.org/drawingml/2006/main" name="Office 主题">
  <a:themeElements>
    <a:clrScheme name="展厅陈列">
      <a:dk1>
        <a:srgbClr val="000000"/>
      </a:dk1>
      <a:lt1>
        <a:srgbClr val="FFFFFF"/>
      </a:lt1>
      <a:dk2>
        <a:srgbClr val="EEEFEF"/>
      </a:dk2>
      <a:lt2>
        <a:srgbClr val="D7D8DB"/>
      </a:lt2>
      <a:accent1>
        <a:srgbClr val="CAC9CB"/>
      </a:accent1>
      <a:accent2>
        <a:srgbClr val="A8A9E2"/>
      </a:accent2>
      <a:accent3>
        <a:srgbClr val="434F85"/>
      </a:accent3>
      <a:accent4>
        <a:srgbClr val="A8967D"/>
      </a:accent4>
      <a:accent5>
        <a:srgbClr val="735F44"/>
      </a:accent5>
      <a:accent6>
        <a:srgbClr val="D39A6B"/>
      </a:accent6>
      <a:hlink>
        <a:srgbClr val="5E533F"/>
      </a:hlink>
      <a:folHlink>
        <a:srgbClr val="B698B7"/>
      </a:folHlink>
    </a:clrScheme>
    <a:fontScheme name="Office">
      <a:majorFont>
        <a:latin typeface="思源黑体 Regular"/>
        <a:ea typeface=""/>
        <a:cs typeface=""/>
        <a:font script="Jpan" typeface="ＭＳ Ｐゴシック"/>
        <a:font script="Hang" typeface="맑은 고딕"/>
        <a:font script="Hans" typeface="思源黑体 Regular"/>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黑体 Regular"/>
        <a:ea typeface=""/>
        <a:cs typeface=""/>
        <a:font script="Jpan" typeface="ＭＳ Ｐゴシック"/>
        <a:font script="Hang" typeface="맑은 고딕"/>
        <a:font script="Hans" typeface="思源黑体 Regular"/>
        <a:font script="Hant" typeface="新細明體"/>
        <a:font script="Arab" typeface="思源黑体 Regular"/>
        <a:font script="Hebr" typeface="思源黑体 Regular"/>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黑体 Regular"/>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nchor="t">
        <a:spAutoFit/>
      </a:bodyPr>
      <a:lstStyle>
        <a:defPPr algn="l">
          <a:lnSpc>
            <a:spcPct val="150000"/>
          </a:lnSpc>
          <a:defRPr lang="zh-CN" altLang="en-US" sz="1600">
            <a:gradFill>
              <a:gsLst>
                <a:gs pos="100000">
                  <a:schemeClr val="accent5">
                    <a:lumMod val="75000"/>
                  </a:schemeClr>
                </a:gs>
                <a:gs pos="0">
                  <a:schemeClr val="accent5">
                    <a:lumMod val="50000"/>
                  </a:schemeClr>
                </a:gs>
              </a:gsLst>
              <a:lin ang="7200000" scaled="0"/>
            </a:gradFill>
            <a:latin typeface="思源黑体 Regular" panose="020B0500000000000000" charset="-122"/>
            <a:ea typeface="思源黑体 Regular" panose="020B0500000000000000" charset="-122"/>
            <a:cs typeface="思源黑体 Regular" panose="020B0500000000000000" charset="-122"/>
            <a:sym typeface="+mn-ea"/>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思源黑体 Regular"/>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黑体 Regular"/>
        <a:ea typeface=""/>
        <a:cs typeface=""/>
        <a:font script="Jpan" typeface="ＭＳ Ｐゴシック"/>
        <a:font script="Hang" typeface="맑은 고딕"/>
        <a:font script="Hans" typeface="思源黑体 Regular"/>
        <a:font script="Hant" typeface="新細明體"/>
        <a:font script="Arab" typeface="思源黑体 Regular"/>
        <a:font script="Hebr" typeface="思源黑体 Regular"/>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黑体 Regular"/>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思源黑体 Regular"/>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黑体 Regular"/>
        <a:ea typeface=""/>
        <a:cs typeface=""/>
        <a:font script="Jpan" typeface="ＭＳ Ｐゴシック"/>
        <a:font script="Hang" typeface="맑은 고딕"/>
        <a:font script="Hans" typeface="思源黑体 Regular"/>
        <a:font script="Hant" typeface="新細明體"/>
        <a:font script="Arab" typeface="思源黑体 Regular"/>
        <a:font script="Hebr" typeface="思源黑体 Regular"/>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黑体 Regular"/>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193</TotalTime>
  <Words>658</Words>
  <Application>Microsoft Office PowerPoint</Application>
  <PresentationFormat>Widescreen</PresentationFormat>
  <Paragraphs>30</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汉仪劲楷简</vt:lpstr>
      <vt:lpstr>Arial</vt:lpstr>
      <vt:lpstr>思源黑体 Regular</vt:lpstr>
      <vt:lpstr>等线</vt:lpstr>
      <vt:lpstr>Wingdings</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Xinxin Li</cp:lastModifiedBy>
  <cp:revision>42</cp:revision>
  <dcterms:created xsi:type="dcterms:W3CDTF">2022-01-25T05:18:00Z</dcterms:created>
  <dcterms:modified xsi:type="dcterms:W3CDTF">2023-11-18T14:49:19Z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A0C743CBFEAB4146864120B679B0CF3B</vt:lpwstr>
  </property>
  <property fmtid="{D5CDD505-2E9C-101B-9397-08002B2CF9AE}" pid="3" name="KSOProductBuildVer">
    <vt:lpwstr>2052-11.1.0.11294</vt:lpwstr>
  </property>
  <property fmtid="{D5CDD505-2E9C-101B-9397-08002B2CF9AE}" pid="4" name="KSOTemplateUUID">
    <vt:lpwstr>v1.0_mb_iSAMZjNVLT8Y+b2521MEMA==</vt:lpwstr>
  </property>
</Properties>
</file>

<file path=docProps/thumbnail.jpeg>
</file>